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4"/>
    <p:sldMasterId id="2147483706" r:id="rId5"/>
    <p:sldMasterId id="2147483713" r:id="rId6"/>
    <p:sldMasterId id="2147483715" r:id="rId7"/>
    <p:sldMasterId id="2147483660" r:id="rId8"/>
    <p:sldMasterId id="2147483685" r:id="rId9"/>
    <p:sldMasterId id="2147483697" r:id="rId10"/>
  </p:sldMasterIdLst>
  <p:notesMasterIdLst>
    <p:notesMasterId r:id="rId48"/>
  </p:notesMasterIdLst>
  <p:handoutMasterIdLst>
    <p:handoutMasterId r:id="rId49"/>
  </p:handoutMasterIdLst>
  <p:sldIdLst>
    <p:sldId id="268" r:id="rId11"/>
    <p:sldId id="867" r:id="rId12"/>
    <p:sldId id="873" r:id="rId13"/>
    <p:sldId id="874" r:id="rId14"/>
    <p:sldId id="875" r:id="rId15"/>
    <p:sldId id="876" r:id="rId16"/>
    <p:sldId id="877" r:id="rId17"/>
    <p:sldId id="872" r:id="rId18"/>
    <p:sldId id="866" r:id="rId19"/>
    <p:sldId id="270" r:id="rId20"/>
    <p:sldId id="271" r:id="rId21"/>
    <p:sldId id="318" r:id="rId22"/>
    <p:sldId id="319" r:id="rId23"/>
    <p:sldId id="336" r:id="rId24"/>
    <p:sldId id="325" r:id="rId25"/>
    <p:sldId id="871" r:id="rId26"/>
    <p:sldId id="320" r:id="rId27"/>
    <p:sldId id="321" r:id="rId28"/>
    <p:sldId id="304" r:id="rId29"/>
    <p:sldId id="322" r:id="rId30"/>
    <p:sldId id="324" r:id="rId31"/>
    <p:sldId id="327" r:id="rId32"/>
    <p:sldId id="869" r:id="rId33"/>
    <p:sldId id="258" r:id="rId34"/>
    <p:sldId id="329" r:id="rId35"/>
    <p:sldId id="870" r:id="rId36"/>
    <p:sldId id="269" r:id="rId37"/>
    <p:sldId id="323" r:id="rId38"/>
    <p:sldId id="328" r:id="rId39"/>
    <p:sldId id="330" r:id="rId40"/>
    <p:sldId id="333" r:id="rId41"/>
    <p:sldId id="331" r:id="rId42"/>
    <p:sldId id="312" r:id="rId43"/>
    <p:sldId id="334" r:id="rId44"/>
    <p:sldId id="335" r:id="rId45"/>
    <p:sldId id="326" r:id="rId46"/>
    <p:sldId id="263" r:id="rId47"/>
  </p:sldIdLst>
  <p:sldSz cx="9144000" cy="5143500" type="screen16x9"/>
  <p:notesSz cx="9296400" cy="7010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40" userDrawn="1">
          <p15:clr>
            <a:srgbClr val="5ACBF0"/>
          </p15:clr>
        </p15:guide>
        <p15:guide id="3" orient="horz" pos="1847" userDrawn="1">
          <p15:clr>
            <a:srgbClr val="5ACBF0"/>
          </p15:clr>
        </p15:guide>
        <p15:guide id="15" pos="5760" userDrawn="1">
          <p15:clr>
            <a:srgbClr val="5ACBF0"/>
          </p15:clr>
        </p15:guide>
        <p15:guide id="18" orient="horz" pos="259" userDrawn="1">
          <p15:clr>
            <a:srgbClr val="5ACBF0"/>
          </p15:clr>
        </p15:guide>
        <p15:guide id="19" orient="horz" pos="1507" userDrawn="1">
          <p15:clr>
            <a:srgbClr val="F26B43"/>
          </p15:clr>
        </p15:guide>
        <p15:guide id="20" orient="horz" pos="599" userDrawn="1">
          <p15:clr>
            <a:srgbClr val="F26B43"/>
          </p15:clr>
        </p15:guide>
        <p15:guide id="21" pos="499" userDrawn="1">
          <p15:clr>
            <a:srgbClr val="F26B43"/>
          </p15:clr>
        </p15:guide>
        <p15:guide id="22" pos="1406" userDrawn="1">
          <p15:clr>
            <a:srgbClr val="F26B43"/>
          </p15:clr>
        </p15:guide>
        <p15:guide id="23" pos="2313" userDrawn="1">
          <p15:clr>
            <a:srgbClr val="F26B43"/>
          </p15:clr>
        </p15:guide>
        <p15:guide id="24" pos="3220" userDrawn="1">
          <p15:clr>
            <a:srgbClr val="F26B43"/>
          </p15:clr>
        </p15:guide>
        <p15:guide id="25" pos="4127" userDrawn="1">
          <p15:clr>
            <a:srgbClr val="F26B43"/>
          </p15:clr>
        </p15:guide>
        <p15:guide id="26" pos="5035" userDrawn="1">
          <p15:clr>
            <a:srgbClr val="F26B43"/>
          </p15:clr>
        </p15:guide>
        <p15:guide id="28" orient="horz" pos="2754" userDrawn="1">
          <p15:clr>
            <a:srgbClr val="5ACBF0"/>
          </p15:clr>
        </p15:guide>
        <p15:guide id="29" orient="horz" pos="2414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8C42"/>
    <a:srgbClr val="003738"/>
    <a:srgbClr val="00B336"/>
    <a:srgbClr val="005F4B"/>
    <a:srgbClr val="00E296"/>
    <a:srgbClr val="9D9D9C"/>
    <a:srgbClr val="00B492"/>
    <a:srgbClr val="93EB20"/>
    <a:srgbClr val="54B9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76" autoAdjust="0"/>
    <p:restoredTop sz="94660"/>
  </p:normalViewPr>
  <p:slideViewPr>
    <p:cSldViewPr snapToGrid="0" showGuides="1">
      <p:cViewPr>
        <p:scale>
          <a:sx n="152" d="100"/>
          <a:sy n="152" d="100"/>
        </p:scale>
        <p:origin x="1416" y="768"/>
      </p:cViewPr>
      <p:guideLst>
        <p:guide orient="horz" pos="940"/>
        <p:guide orient="horz" pos="1847"/>
        <p:guide pos="5760"/>
        <p:guide orient="horz" pos="259"/>
        <p:guide orient="horz" pos="1507"/>
        <p:guide orient="horz" pos="599"/>
        <p:guide pos="499"/>
        <p:guide pos="1406"/>
        <p:guide pos="2313"/>
        <p:guide pos="3220"/>
        <p:guide pos="4127"/>
        <p:guide pos="5035"/>
        <p:guide orient="horz" pos="2754"/>
        <p:guide orient="horz" pos="241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5" d="100"/>
          <a:sy n="125" d="100"/>
        </p:scale>
        <p:origin x="19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014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5E99C-BE4E-4355-90D5-0EE3464258D9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014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E43BF-A41D-4418-A59B-857761317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16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2B9AD4B-8655-4940-A3C2-456FA4D65BFE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50144F6-1F44-484E-96B6-CAB23FCB3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404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80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75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89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8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01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49C33-A899-4080-B833-E3FCF70FA0F1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235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6800D1-0974-400C-8BFF-FCD0EDB6CD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999" y="393167"/>
            <a:ext cx="1514793" cy="27318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ACDD46-5FD6-43CE-A42F-7F4643D734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999" y="3711344"/>
            <a:ext cx="792000" cy="792000"/>
          </a:xfrm>
          <a:prstGeom prst="roundRect">
            <a:avLst>
              <a:gd name="adj" fmla="val 10109"/>
            </a:avLst>
          </a:prstGeom>
        </p:spPr>
        <p:txBody>
          <a:bodyPr anchor="ctr"/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AA114B-817D-4139-97BE-4AA934DAB5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89952" y="3635375"/>
            <a:ext cx="2420988" cy="3416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857A6C7-4617-40A4-978D-081D073C68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89952" y="4063323"/>
            <a:ext cx="2420988" cy="49212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400"/>
            </a:lvl1pPr>
          </a:lstStyle>
          <a:p>
            <a:r>
              <a:rPr lang="en-IN"/>
              <a:t>Job Title</a:t>
            </a:r>
          </a:p>
          <a:p>
            <a:r>
              <a:rPr lang="en-IN"/>
              <a:t>   Email</a:t>
            </a:r>
            <a:endParaRPr lang="en-IN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D4EDB69-78E3-4E03-BC8B-4243D8581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1772275"/>
            <a:ext cx="8425226" cy="144655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i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title style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79B7A579-3BFD-4025-8A79-F4D0240428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08747" y="3711344"/>
            <a:ext cx="792000" cy="792000"/>
          </a:xfrm>
          <a:prstGeom prst="roundRect">
            <a:avLst>
              <a:gd name="adj" fmla="val 10109"/>
            </a:avLst>
          </a:prstGeom>
        </p:spPr>
        <p:txBody>
          <a:bodyPr anchor="ctr"/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E4A8CF2-1E21-4460-91C8-C403BE5BAA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38700" y="3635375"/>
            <a:ext cx="2420988" cy="3416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D69CD27-FD8D-4EEC-9E86-9E351CE5A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8700" y="4063323"/>
            <a:ext cx="2420988" cy="49212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400"/>
            </a:lvl1pPr>
          </a:lstStyle>
          <a:p>
            <a:r>
              <a:rPr lang="en-IN"/>
              <a:t>Job Title</a:t>
            </a:r>
          </a:p>
          <a:p>
            <a:r>
              <a:rPr lang="en-IN"/>
              <a:t>   Email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16642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E76FCE4-4947-4368-B296-E442B74FBF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marR="0" indent="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None/>
              <a:tabLst/>
              <a:defRPr sz="1600"/>
            </a:lvl1pPr>
          </a:lstStyle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                 </a:t>
            </a:r>
          </a:p>
          <a:p>
            <a:pPr marL="259654" marR="0" lvl="0" indent="-259654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259654" marR="0" lvl="0" indent="-259654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259654" marR="0" lvl="0" indent="-259654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                                                   </a:t>
            </a:r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endParaRPr lang="en-US" dirty="0"/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endParaRPr lang="en-US" dirty="0"/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                                                                               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1B78CA-C852-440F-8BA5-EB36DD12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3" y="2039353"/>
            <a:ext cx="3646514" cy="10066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5999B23-3FB2-4647-810B-271917018B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2" y="3242510"/>
            <a:ext cx="3658545" cy="10948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5414206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br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1" y="1018801"/>
            <a:ext cx="8395380" cy="3781800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94289D-CD76-4E0C-A54E-7C67B36C0809}"/>
              </a:ext>
            </a:extLst>
          </p:cNvPr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2020 Veeam Software. Confidential information.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14974954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 br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94289D-CD76-4E0C-A54E-7C67B36C0809}"/>
              </a:ext>
            </a:extLst>
          </p:cNvPr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2020 Veeam Software. Confidential information.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2513410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layou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528E1C-002B-4864-BEFA-FD4ED80D516C}"/>
              </a:ext>
            </a:extLst>
          </p:cNvPr>
          <p:cNvSpPr/>
          <p:nvPr userDrawn="1"/>
        </p:nvSpPr>
        <p:spPr bwMode="auto">
          <a:xfrm>
            <a:off x="0" y="0"/>
            <a:ext cx="3240911" cy="5143500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6" y="2995862"/>
            <a:ext cx="2594977" cy="1720821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 marL="342900" indent="-3429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C0316-B0C5-4D37-9BAD-04616A389F3C}"/>
              </a:ext>
            </a:extLst>
          </p:cNvPr>
          <p:cNvSpPr txBox="1"/>
          <p:nvPr userDrawn="1"/>
        </p:nvSpPr>
        <p:spPr>
          <a:xfrm>
            <a:off x="3614289" y="4972049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2020 Veeam Software. Confidential information. All rights reserved. All trademarks are the property of their respective owners.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561097"/>
            <a:ext cx="2582946" cy="730919"/>
          </a:xfrm>
        </p:spPr>
        <p:txBody>
          <a:bodyPr/>
          <a:lstStyle>
            <a:lvl1pPr>
              <a:defRPr>
                <a:solidFill>
                  <a:srgbClr val="93EB2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91D759-83C1-499A-899D-DD9A972617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7089" y="428625"/>
            <a:ext cx="5138291" cy="43567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57538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802"/>
            <a:ext cx="7343240" cy="74789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109301"/>
            <a:ext cx="5624255" cy="33239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48B19F-5D68-443B-83C4-B5DD3CA42C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000" y="360000"/>
            <a:ext cx="1514792" cy="26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092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0" orient="horz" pos="2372">
          <p15:clr>
            <a:srgbClr val="FBAE40"/>
          </p15:clr>
        </p15:guide>
        <p15:guide id="1" orient="horz" pos="216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Top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350"/>
            <a:ext cx="8409350" cy="83099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60032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apph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9" y="0"/>
            <a:ext cx="9141442" cy="51435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350"/>
            <a:ext cx="8423524" cy="83099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690512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18" y="-2480"/>
            <a:ext cx="9136032" cy="5143969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350"/>
            <a:ext cx="8484348" cy="83099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rgbClr val="00B33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11947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238" y="2197802"/>
            <a:ext cx="8423524" cy="92333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E5F65-047A-4458-A5D1-6343EBE426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604" y="3871309"/>
            <a:ext cx="1514792" cy="26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5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82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751431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156251"/>
            <a:ext cx="8426450" cy="830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6359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18800"/>
            <a:ext cx="8363937" cy="3901753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799918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60000" y="1018800"/>
            <a:ext cx="8364537" cy="3718149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0621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60000" y="1018800"/>
            <a:ext cx="4111054" cy="3790157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09" y="1018800"/>
            <a:ext cx="4109467" cy="3790157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97854799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1707654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91"/>
            <a:ext cx="9144000" cy="1847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542840"/>
            <a:ext cx="8363938" cy="6093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2171718"/>
            <a:ext cx="8363938" cy="263228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056100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895493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472982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p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3923928" cy="5143500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27"/>
            <a:ext cx="3923928" cy="51364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71450"/>
            <a:ext cx="3174452" cy="149579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65760" y="2081160"/>
            <a:ext cx="3178317" cy="1059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89688" y="171450"/>
            <a:ext cx="4488552" cy="456054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006124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D85DF6-C71C-4E21-8FAE-B6FFD3D89A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4423" y="3882079"/>
            <a:ext cx="1495153" cy="269641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238" y="2161159"/>
            <a:ext cx="8423524" cy="821182"/>
          </a:xfrm>
          <a:prstGeom prst="rect">
            <a:avLst/>
          </a:prstGeom>
        </p:spPr>
        <p:txBody>
          <a:bodyPr bIns="36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5193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327-6256-453C-B045-711FF9956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1023938"/>
            <a:ext cx="8425225" cy="3845242"/>
          </a:xfrm>
        </p:spPr>
        <p:txBody>
          <a:bodyPr/>
          <a:lstStyle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1782798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113071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A111CE8-5105-42A2-8DF8-9E10E915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286696"/>
            <a:ext cx="2043008" cy="553998"/>
          </a:xfrm>
        </p:spPr>
        <p:txBody>
          <a:bodyPr wrap="square" tIns="0" bIns="72000" anchor="ctr">
            <a:no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ACEE12E2-DC79-4DB8-8F61-A48797604D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64492" y="158720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1B0220FB-2BEC-4FFF-B14A-D721C7D2D3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64492" y="574962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3A131D73-7C36-4DDC-A6D8-5EAC2443E9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4492" y="995583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0CBFCC4D-17A1-4AFA-BEB6-A0DE0D2FF5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4492" y="1413661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EDFC5E25-A88C-4AA9-9552-A93F5FD62B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64492" y="1826279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18D336BD-BCE9-4B92-BF82-56EC09C39E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64492" y="2239266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AF1D6194-70A6-40CE-977E-0CF7545649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64492" y="2653537"/>
            <a:ext cx="600075" cy="215444"/>
          </a:xfrm>
        </p:spPr>
        <p:txBody>
          <a:bodyPr anchor="ctr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2FB42E81-80F4-4306-9A58-816A1746E3D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64492" y="3071006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3B8370BD-F774-4BAC-9596-953D61E64D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64492" y="3488481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9B13FADB-F483-4604-9566-8C00210C82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64492" y="3905621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8F4282EE-83F0-4E55-8872-4F79A29AB1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64492" y="4326242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4" name="Text Placeholder 32">
            <a:extLst>
              <a:ext uri="{FF2B5EF4-FFF2-40B4-BE49-F238E27FC236}">
                <a16:creationId xmlns:a16="http://schemas.microsoft.com/office/drawing/2014/main" id="{A0EC6607-79A8-4371-9E8F-0E526366B2B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564492" y="4746863"/>
            <a:ext cx="600075" cy="215444"/>
          </a:xfrm>
        </p:spPr>
        <p:txBody>
          <a:bodyPr anchor="ctr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5" name="Text Placeholder 32">
            <a:extLst>
              <a:ext uri="{FF2B5EF4-FFF2-40B4-BE49-F238E27FC236}">
                <a16:creationId xmlns:a16="http://schemas.microsoft.com/office/drawing/2014/main" id="{1A95914A-14E3-4346-8A69-611FCF70AF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56212" y="153922"/>
            <a:ext cx="3529448" cy="223103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6" name="Text Placeholder 32">
            <a:extLst>
              <a:ext uri="{FF2B5EF4-FFF2-40B4-BE49-F238E27FC236}">
                <a16:creationId xmlns:a16="http://schemas.microsoft.com/office/drawing/2014/main" id="{271CCE4F-DE19-4818-8A0F-D081E683FA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56212" y="574962"/>
            <a:ext cx="3529448" cy="220142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4B1F9B2B-DD0D-4AC4-BEBA-B9014DDCE10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56212" y="995583"/>
            <a:ext cx="3529448" cy="220142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8" name="Text Placeholder 32">
            <a:extLst>
              <a:ext uri="{FF2B5EF4-FFF2-40B4-BE49-F238E27FC236}">
                <a16:creationId xmlns:a16="http://schemas.microsoft.com/office/drawing/2014/main" id="{6DB60D81-6C41-4C6A-BC78-8544A740EA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56212" y="1413661"/>
            <a:ext cx="3529448" cy="215444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53" name="Text Placeholder 32">
            <a:extLst>
              <a:ext uri="{FF2B5EF4-FFF2-40B4-BE49-F238E27FC236}">
                <a16:creationId xmlns:a16="http://schemas.microsoft.com/office/drawing/2014/main" id="{02AD0019-124C-4DF8-8ECD-F9FD3CBE7D3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56212" y="1826279"/>
            <a:ext cx="3529448" cy="223103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54" name="Text Placeholder 32">
            <a:extLst>
              <a:ext uri="{FF2B5EF4-FFF2-40B4-BE49-F238E27FC236}">
                <a16:creationId xmlns:a16="http://schemas.microsoft.com/office/drawing/2014/main" id="{D672A5B7-973A-4D82-9A6A-C55FA872335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56212" y="2247319"/>
            <a:ext cx="3529448" cy="220142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55" name="Text Placeholder 32">
            <a:extLst>
              <a:ext uri="{FF2B5EF4-FFF2-40B4-BE49-F238E27FC236}">
                <a16:creationId xmlns:a16="http://schemas.microsoft.com/office/drawing/2014/main" id="{9A9E9E75-F671-4378-828A-57A41032DA1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56212" y="2667940"/>
            <a:ext cx="3529448" cy="220142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F173A791-870F-4DD2-9E55-502DBC41551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56212" y="3086018"/>
            <a:ext cx="3529448" cy="215444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57" name="Text Placeholder 32">
            <a:extLst>
              <a:ext uri="{FF2B5EF4-FFF2-40B4-BE49-F238E27FC236}">
                <a16:creationId xmlns:a16="http://schemas.microsoft.com/office/drawing/2014/main" id="{D53C7753-A663-4631-8913-11DA77C2CB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6212" y="3487124"/>
            <a:ext cx="3529448" cy="223103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58" name="Text Placeholder 32">
            <a:extLst>
              <a:ext uri="{FF2B5EF4-FFF2-40B4-BE49-F238E27FC236}">
                <a16:creationId xmlns:a16="http://schemas.microsoft.com/office/drawing/2014/main" id="{B3E46D1C-B7AD-49A3-B354-EE9A0BDAA1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56212" y="3908164"/>
            <a:ext cx="3529448" cy="220142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59" name="Text Placeholder 32">
            <a:extLst>
              <a:ext uri="{FF2B5EF4-FFF2-40B4-BE49-F238E27FC236}">
                <a16:creationId xmlns:a16="http://schemas.microsoft.com/office/drawing/2014/main" id="{1ECA8CEA-823C-443E-8BD4-CF52519DCA4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6212" y="4328785"/>
            <a:ext cx="3529448" cy="220142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60" name="Text Placeholder 32">
            <a:extLst>
              <a:ext uri="{FF2B5EF4-FFF2-40B4-BE49-F238E27FC236}">
                <a16:creationId xmlns:a16="http://schemas.microsoft.com/office/drawing/2014/main" id="{50D325A8-79DE-4F57-8C45-5AD2A5CCB9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6212" y="4746863"/>
            <a:ext cx="3529448" cy="215444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185C76FB-67C0-4226-B293-5742DE365174}"/>
              </a:ext>
            </a:extLst>
          </p:cNvPr>
          <p:cNvGrpSpPr/>
          <p:nvPr userDrawn="1"/>
        </p:nvGrpSpPr>
        <p:grpSpPr>
          <a:xfrm>
            <a:off x="-1329489" y="-478614"/>
            <a:ext cx="1167802" cy="5213926"/>
            <a:chOff x="-1329489" y="-478614"/>
            <a:chExt cx="1167802" cy="521392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15AECAB8-5A7F-40BD-9FF9-E2706F18BD92}"/>
                </a:ext>
              </a:extLst>
            </p:cNvPr>
            <p:cNvSpPr/>
            <p:nvPr/>
          </p:nvSpPr>
          <p:spPr bwMode="auto">
            <a:xfrm rot="16200000">
              <a:off x="-427114" y="519536"/>
              <a:ext cx="238248" cy="238255"/>
            </a:xfrm>
            <a:prstGeom prst="rect">
              <a:avLst/>
            </a:prstGeom>
            <a:solidFill>
              <a:srgbClr val="93EB2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F5B8972C-A0F2-44BD-A065-D7C0EFC81A64}"/>
                </a:ext>
              </a:extLst>
            </p:cNvPr>
            <p:cNvSpPr/>
            <p:nvPr/>
          </p:nvSpPr>
          <p:spPr bwMode="auto">
            <a:xfrm rot="16200000">
              <a:off x="-427114" y="1218281"/>
              <a:ext cx="238248" cy="238255"/>
            </a:xfrm>
            <a:prstGeom prst="rect">
              <a:avLst/>
            </a:prstGeom>
            <a:solidFill>
              <a:srgbClr val="00B4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DE6CC33E-8CC6-498A-BB1A-35AFC5D9F831}"/>
                </a:ext>
              </a:extLst>
            </p:cNvPr>
            <p:cNvSpPr/>
            <p:nvPr/>
          </p:nvSpPr>
          <p:spPr bwMode="auto">
            <a:xfrm rot="16200000">
              <a:off x="-427115" y="274657"/>
              <a:ext cx="238248" cy="238255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FC35C25B-CFFF-47A3-A270-C1A7F0156EBF}"/>
                </a:ext>
              </a:extLst>
            </p:cNvPr>
            <p:cNvSpPr/>
            <p:nvPr/>
          </p:nvSpPr>
          <p:spPr bwMode="auto">
            <a:xfrm rot="16200000">
              <a:off x="-427113" y="755284"/>
              <a:ext cx="238248" cy="238253"/>
            </a:xfrm>
            <a:prstGeom prst="rect">
              <a:avLst/>
            </a:prstGeom>
            <a:solidFill>
              <a:srgbClr val="00E29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1033323A-6445-4502-A09F-B81DEEF28DF8}"/>
                </a:ext>
              </a:extLst>
            </p:cNvPr>
            <p:cNvSpPr/>
            <p:nvPr userDrawn="1"/>
          </p:nvSpPr>
          <p:spPr bwMode="auto">
            <a:xfrm rot="16200000">
              <a:off x="-427116" y="985729"/>
              <a:ext cx="238248" cy="238255"/>
            </a:xfrm>
            <a:prstGeom prst="rect">
              <a:avLst/>
            </a:prstGeom>
            <a:solidFill>
              <a:srgbClr val="28878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468080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8A9167B0-632A-47E6-9F16-9A3E326591D8}"/>
                </a:ext>
              </a:extLst>
            </p:cNvPr>
            <p:cNvSpPr/>
            <p:nvPr userDrawn="1"/>
          </p:nvSpPr>
          <p:spPr bwMode="auto">
            <a:xfrm rot="16200000">
              <a:off x="-427118" y="2692715"/>
              <a:ext cx="238248" cy="238259"/>
            </a:xfrm>
            <a:prstGeom prst="rect">
              <a:avLst/>
            </a:prstGeom>
            <a:solidFill>
              <a:srgbClr val="159F9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159F98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A092D10F-425C-4663-909F-B7C6A69F4D4C}"/>
                </a:ext>
              </a:extLst>
            </p:cNvPr>
            <p:cNvSpPr/>
            <p:nvPr userDrawn="1"/>
          </p:nvSpPr>
          <p:spPr bwMode="auto">
            <a:xfrm rot="16200000">
              <a:off x="-427118" y="2471572"/>
              <a:ext cx="238248" cy="23826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E6E6E6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014D6B6-390D-475A-B7CE-768361C29443}"/>
                </a:ext>
              </a:extLst>
            </p:cNvPr>
            <p:cNvSpPr txBox="1"/>
            <p:nvPr/>
          </p:nvSpPr>
          <p:spPr>
            <a:xfrm>
              <a:off x="-1329489" y="-478614"/>
              <a:ext cx="1167802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Use an eyedropper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to choose one of the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AD5CE177-9028-4378-BE18-B6C7E8E76F91}"/>
                </a:ext>
              </a:extLst>
            </p:cNvPr>
            <p:cNvSpPr txBox="1"/>
            <p:nvPr/>
          </p:nvSpPr>
          <p:spPr>
            <a:xfrm>
              <a:off x="-723709" y="3986176"/>
              <a:ext cx="219611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Areas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2F612B2A-F6D6-40E9-ABEC-711B66736AD4}"/>
                </a:ext>
              </a:extLst>
            </p:cNvPr>
            <p:cNvSpPr txBox="1"/>
            <p:nvPr/>
          </p:nvSpPr>
          <p:spPr>
            <a:xfrm>
              <a:off x="-918473" y="4364442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Arrows,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connectors</a:t>
              </a: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C90184F-094C-4E82-9ADF-5E219F7189AF}"/>
                </a:ext>
              </a:extLst>
            </p:cNvPr>
            <p:cNvSpPr/>
            <p:nvPr/>
          </p:nvSpPr>
          <p:spPr bwMode="auto">
            <a:xfrm rot="16200000">
              <a:off x="-427151" y="4258817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C74FB2FF-AC01-4787-873E-6291B47126B5}"/>
                </a:ext>
              </a:extLst>
            </p:cNvPr>
            <p:cNvSpPr/>
            <p:nvPr/>
          </p:nvSpPr>
          <p:spPr bwMode="auto">
            <a:xfrm rot="16200000">
              <a:off x="-427151" y="3604522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EA971896-3F4D-4E9A-8CDF-B6DA10EE4B96}"/>
                </a:ext>
              </a:extLst>
            </p:cNvPr>
            <p:cNvSpPr/>
            <p:nvPr/>
          </p:nvSpPr>
          <p:spPr bwMode="auto">
            <a:xfrm rot="16200000">
              <a:off x="-427151" y="3939963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F49FD6EC-D060-42EE-B0D3-59E499C7807B}"/>
                </a:ext>
              </a:extLst>
            </p:cNvPr>
            <p:cNvSpPr/>
            <p:nvPr/>
          </p:nvSpPr>
          <p:spPr bwMode="auto">
            <a:xfrm rot="16200000">
              <a:off x="-427151" y="3366274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5B683B2-A668-44F2-BE68-61753114DACA}"/>
                </a:ext>
              </a:extLst>
            </p:cNvPr>
            <p:cNvSpPr txBox="1"/>
            <p:nvPr/>
          </p:nvSpPr>
          <p:spPr>
            <a:xfrm>
              <a:off x="-994571" y="3092694"/>
              <a:ext cx="82073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Technical </a:t>
              </a:r>
              <a:b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 palette:</a:t>
              </a:r>
              <a:endPara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37A1753-6DCA-4895-9574-85894DD5937B}"/>
                </a:ext>
              </a:extLst>
            </p:cNvPr>
            <p:cNvSpPr/>
            <p:nvPr/>
          </p:nvSpPr>
          <p:spPr bwMode="auto">
            <a:xfrm rot="16200000">
              <a:off x="-427151" y="4497064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5A544BF0-B5ED-49DA-980F-46B21D860352}"/>
                </a:ext>
              </a:extLst>
            </p:cNvPr>
            <p:cNvSpPr txBox="1"/>
            <p:nvPr/>
          </p:nvSpPr>
          <p:spPr>
            <a:xfrm>
              <a:off x="-720503" y="3524320"/>
              <a:ext cx="213199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Icons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A82D70B9-CD05-46B7-91A0-EA1475882406}"/>
                </a:ext>
              </a:extLst>
            </p:cNvPr>
            <p:cNvSpPr txBox="1"/>
            <p:nvPr/>
          </p:nvSpPr>
          <p:spPr>
            <a:xfrm>
              <a:off x="-1212850" y="269227"/>
              <a:ext cx="73467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Basic text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| </a:t>
              </a: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Title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4C48C3F9-28B2-4B03-BD5E-8A1E9DF3A9F5}"/>
                </a:ext>
              </a:extLst>
            </p:cNvPr>
            <p:cNvSpPr txBox="1"/>
            <p:nvPr/>
          </p:nvSpPr>
          <p:spPr>
            <a:xfrm>
              <a:off x="-1212850" y="524221"/>
              <a:ext cx="73467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 text 1</a:t>
              </a:r>
              <a:b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</a:b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| Title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B5087720-7AA2-4594-BE01-2BD9D05A2270}"/>
                </a:ext>
              </a:extLst>
            </p:cNvPr>
            <p:cNvSpPr txBox="1"/>
            <p:nvPr/>
          </p:nvSpPr>
          <p:spPr>
            <a:xfrm>
              <a:off x="-1254903" y="819997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</a:t>
              </a: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text 2</a:t>
              </a:r>
              <a:endParaRPr lang="en-US" sz="7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E9F8FD9D-EDFD-4F0D-A10D-F4E0360CE24D}"/>
                </a:ext>
              </a:extLst>
            </p:cNvPr>
            <p:cNvSpPr txBox="1"/>
            <p:nvPr/>
          </p:nvSpPr>
          <p:spPr>
            <a:xfrm>
              <a:off x="-1254903" y="1052719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Secondary text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82184671-189A-47B5-93BF-F73905EBE0B7}"/>
                </a:ext>
              </a:extLst>
            </p:cNvPr>
            <p:cNvSpPr txBox="1"/>
            <p:nvPr/>
          </p:nvSpPr>
          <p:spPr>
            <a:xfrm>
              <a:off x="-1174750" y="-30511"/>
              <a:ext cx="9906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DARK theme color palette |PRIMARY|</a:t>
              </a: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70AFE62B-DE45-43C5-BAAD-8E3DA8CB69E2}"/>
                </a:ext>
              </a:extLst>
            </p:cNvPr>
            <p:cNvSpPr txBox="1"/>
            <p:nvPr/>
          </p:nvSpPr>
          <p:spPr>
            <a:xfrm>
              <a:off x="-1036700" y="1868138"/>
              <a:ext cx="852550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LIGHT theme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 palette |SECONDARY|:</a:t>
              </a: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BCB2B2F3-EFD0-4F09-B104-F18B33E06EE9}"/>
                </a:ext>
              </a:extLst>
            </p:cNvPr>
            <p:cNvSpPr/>
            <p:nvPr/>
          </p:nvSpPr>
          <p:spPr bwMode="auto">
            <a:xfrm rot="16200000">
              <a:off x="-427151" y="1459829"/>
              <a:ext cx="238248" cy="238248"/>
            </a:xfrm>
            <a:prstGeom prst="rect">
              <a:avLst/>
            </a:prstGeom>
            <a:solidFill>
              <a:srgbClr val="006938"/>
            </a:solidFill>
            <a:ln>
              <a:solidFill>
                <a:srgbClr val="00DC4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524C17D9-9305-4DD7-862B-AC94A3751139}"/>
                </a:ext>
              </a:extLst>
            </p:cNvPr>
            <p:cNvSpPr txBox="1"/>
            <p:nvPr/>
          </p:nvSpPr>
          <p:spPr>
            <a:xfrm>
              <a:off x="-1254903" y="1465414"/>
              <a:ext cx="77672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Secondary </a:t>
              </a:r>
              <a:b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</a:b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chart bar color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375F9CB3-E144-4DC1-816A-D1FED68B9594}"/>
                </a:ext>
              </a:extLst>
            </p:cNvPr>
            <p:cNvSpPr txBox="1"/>
            <p:nvPr/>
          </p:nvSpPr>
          <p:spPr>
            <a:xfrm>
              <a:off x="-1254903" y="2530111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Basic text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8F455C64-58AD-4A6D-B1F8-618730BCCF71}"/>
                </a:ext>
              </a:extLst>
            </p:cNvPr>
            <p:cNvSpPr txBox="1"/>
            <p:nvPr/>
          </p:nvSpPr>
          <p:spPr>
            <a:xfrm>
              <a:off x="-1254903" y="2766717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 text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4C1463F0-6C30-486B-A82C-333420263B65}"/>
                </a:ext>
              </a:extLst>
            </p:cNvPr>
            <p:cNvSpPr/>
            <p:nvPr userDrawn="1"/>
          </p:nvSpPr>
          <p:spPr bwMode="auto">
            <a:xfrm rot="16200000">
              <a:off x="-427118" y="2230114"/>
              <a:ext cx="238248" cy="238261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159F98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5C0344BA-E166-4FBE-8898-F7E6B1555A7C}"/>
                </a:ext>
              </a:extLst>
            </p:cNvPr>
            <p:cNvSpPr txBox="1"/>
            <p:nvPr userDrawn="1"/>
          </p:nvSpPr>
          <p:spPr>
            <a:xfrm>
              <a:off x="-1254903" y="2288653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Title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206E585D-4C5C-4ED7-BEF7-220495430C85}"/>
                </a:ext>
              </a:extLst>
            </p:cNvPr>
            <p:cNvSpPr txBox="1"/>
            <p:nvPr userDrawn="1"/>
          </p:nvSpPr>
          <p:spPr>
            <a:xfrm>
              <a:off x="-1254903" y="1222489"/>
              <a:ext cx="77672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Chart bar additional color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39472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3D27077-6ECE-446E-9295-9D1FECA629F3}"/>
              </a:ext>
            </a:extLst>
          </p:cNvPr>
          <p:cNvSpPr/>
          <p:nvPr userDrawn="1"/>
        </p:nvSpPr>
        <p:spPr bwMode="auto">
          <a:xfrm>
            <a:off x="8193024" y="4907280"/>
            <a:ext cx="746150" cy="175260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D35ADC-DFA2-4971-949A-9A517E42F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84FA08-32E8-4397-B6C9-91A08DB737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2202418"/>
            <a:ext cx="8426450" cy="738664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17D808-CF89-4F9A-B729-6C122F5E4298}"/>
              </a:ext>
            </a:extLst>
          </p:cNvPr>
          <p:cNvSpPr/>
          <p:nvPr userDrawn="1"/>
        </p:nvSpPr>
        <p:spPr bwMode="auto">
          <a:xfrm>
            <a:off x="281940" y="4907280"/>
            <a:ext cx="3870960" cy="175260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472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50453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014858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C568A0-B595-4255-8A44-10185282C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719" y="0"/>
            <a:ext cx="6071209" cy="51435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323125B-8923-4192-ABC2-848A1C17A78C}"/>
              </a:ext>
            </a:extLst>
          </p:cNvPr>
          <p:cNvGrpSpPr/>
          <p:nvPr userDrawn="1"/>
        </p:nvGrpSpPr>
        <p:grpSpPr>
          <a:xfrm>
            <a:off x="-1082904" y="-30511"/>
            <a:ext cx="909072" cy="4765823"/>
            <a:chOff x="-1082904" y="-30511"/>
            <a:chExt cx="909072" cy="476582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FA478EA-59E6-4682-A074-8DBD4C6E5CED}"/>
                </a:ext>
              </a:extLst>
            </p:cNvPr>
            <p:cNvSpPr/>
            <p:nvPr/>
          </p:nvSpPr>
          <p:spPr bwMode="auto">
            <a:xfrm rot="16200000">
              <a:off x="-427114" y="519536"/>
              <a:ext cx="238248" cy="238255"/>
            </a:xfrm>
            <a:prstGeom prst="rect">
              <a:avLst/>
            </a:prstGeom>
            <a:solidFill>
              <a:srgbClr val="93EB2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8FE182-57B6-4DA4-B68D-E2BA3EEAB3A5}"/>
                </a:ext>
              </a:extLst>
            </p:cNvPr>
            <p:cNvSpPr/>
            <p:nvPr/>
          </p:nvSpPr>
          <p:spPr bwMode="auto">
            <a:xfrm rot="16200000">
              <a:off x="-427114" y="1218281"/>
              <a:ext cx="238248" cy="238255"/>
            </a:xfrm>
            <a:prstGeom prst="rect">
              <a:avLst/>
            </a:prstGeom>
            <a:solidFill>
              <a:srgbClr val="00B4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0B0DFD-6617-4D3A-9B86-1F2136FC2F8A}"/>
                </a:ext>
              </a:extLst>
            </p:cNvPr>
            <p:cNvSpPr/>
            <p:nvPr/>
          </p:nvSpPr>
          <p:spPr bwMode="auto">
            <a:xfrm rot="16200000">
              <a:off x="-427115" y="274657"/>
              <a:ext cx="238248" cy="238255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7265CC-511B-4D1D-A268-2F337A64F7E0}"/>
                </a:ext>
              </a:extLst>
            </p:cNvPr>
            <p:cNvSpPr/>
            <p:nvPr/>
          </p:nvSpPr>
          <p:spPr bwMode="auto">
            <a:xfrm rot="16200000">
              <a:off x="-427113" y="755284"/>
              <a:ext cx="238248" cy="238253"/>
            </a:xfrm>
            <a:prstGeom prst="rect">
              <a:avLst/>
            </a:prstGeom>
            <a:solidFill>
              <a:srgbClr val="00E29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036FDB5-8592-4ED5-A2B5-55101AD86A5D}"/>
                </a:ext>
              </a:extLst>
            </p:cNvPr>
            <p:cNvSpPr/>
            <p:nvPr userDrawn="1"/>
          </p:nvSpPr>
          <p:spPr bwMode="auto">
            <a:xfrm rot="16200000">
              <a:off x="-427116" y="985729"/>
              <a:ext cx="238248" cy="238255"/>
            </a:xfrm>
            <a:prstGeom prst="rect">
              <a:avLst/>
            </a:prstGeom>
            <a:solidFill>
              <a:srgbClr val="28878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468080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ABB6B13-B46C-4B2A-93F2-F70664361A87}"/>
                </a:ext>
              </a:extLst>
            </p:cNvPr>
            <p:cNvSpPr/>
            <p:nvPr userDrawn="1"/>
          </p:nvSpPr>
          <p:spPr bwMode="auto">
            <a:xfrm rot="16200000">
              <a:off x="-427118" y="2692715"/>
              <a:ext cx="238248" cy="238259"/>
            </a:xfrm>
            <a:prstGeom prst="rect">
              <a:avLst/>
            </a:prstGeom>
            <a:solidFill>
              <a:srgbClr val="159F9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159F98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B026410-F6E9-4752-9B04-2D7AED84BC68}"/>
                </a:ext>
              </a:extLst>
            </p:cNvPr>
            <p:cNvSpPr/>
            <p:nvPr userDrawn="1"/>
          </p:nvSpPr>
          <p:spPr bwMode="auto">
            <a:xfrm rot="16200000">
              <a:off x="-427118" y="2471572"/>
              <a:ext cx="238248" cy="23826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E6E6E6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FA96B89-5E7E-46E1-9AE5-08221C1FC049}"/>
                </a:ext>
              </a:extLst>
            </p:cNvPr>
            <p:cNvSpPr txBox="1"/>
            <p:nvPr/>
          </p:nvSpPr>
          <p:spPr>
            <a:xfrm>
              <a:off x="-723709" y="3986176"/>
              <a:ext cx="219611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Areas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B414097-2616-4F6C-AB16-224E7028211B}"/>
                </a:ext>
              </a:extLst>
            </p:cNvPr>
            <p:cNvSpPr txBox="1"/>
            <p:nvPr/>
          </p:nvSpPr>
          <p:spPr>
            <a:xfrm>
              <a:off x="-918473" y="4364442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Arrows,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connectors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C7A56A-098A-4620-B834-7600CAB9371E}"/>
                </a:ext>
              </a:extLst>
            </p:cNvPr>
            <p:cNvSpPr/>
            <p:nvPr/>
          </p:nvSpPr>
          <p:spPr bwMode="auto">
            <a:xfrm rot="16200000">
              <a:off x="-427151" y="4258817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1266F51-1F9A-4EEA-8432-E9C87B00E2BC}"/>
                </a:ext>
              </a:extLst>
            </p:cNvPr>
            <p:cNvSpPr/>
            <p:nvPr/>
          </p:nvSpPr>
          <p:spPr bwMode="auto">
            <a:xfrm rot="16200000">
              <a:off x="-427151" y="3604522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3B63CBA-D325-45CF-AC61-210267F236DD}"/>
                </a:ext>
              </a:extLst>
            </p:cNvPr>
            <p:cNvSpPr/>
            <p:nvPr/>
          </p:nvSpPr>
          <p:spPr bwMode="auto">
            <a:xfrm rot="16200000">
              <a:off x="-427151" y="3939963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CFFA73B-BFBB-4D14-A81D-263347014380}"/>
                </a:ext>
              </a:extLst>
            </p:cNvPr>
            <p:cNvSpPr/>
            <p:nvPr/>
          </p:nvSpPr>
          <p:spPr bwMode="auto">
            <a:xfrm rot="16200000">
              <a:off x="-427151" y="3366274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25CF4C-0EEA-476B-8BBF-419E797CBD9F}"/>
                </a:ext>
              </a:extLst>
            </p:cNvPr>
            <p:cNvSpPr txBox="1"/>
            <p:nvPr/>
          </p:nvSpPr>
          <p:spPr>
            <a:xfrm>
              <a:off x="-918473" y="3092694"/>
              <a:ext cx="74464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Technical </a:t>
              </a:r>
              <a:br>
                <a:rPr lang="en-US" sz="7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 palette:</a:t>
              </a:r>
              <a:endParaRPr lang="en-US" sz="7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941ED15-1458-4A38-A8C4-A561D18CB173}"/>
                </a:ext>
              </a:extLst>
            </p:cNvPr>
            <p:cNvSpPr/>
            <p:nvPr/>
          </p:nvSpPr>
          <p:spPr bwMode="auto">
            <a:xfrm rot="16200000">
              <a:off x="-427151" y="4497064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CCDE44-C41B-4987-AF7E-53CACE9AE0E2}"/>
                </a:ext>
              </a:extLst>
            </p:cNvPr>
            <p:cNvSpPr txBox="1"/>
            <p:nvPr/>
          </p:nvSpPr>
          <p:spPr>
            <a:xfrm>
              <a:off x="-720503" y="3524320"/>
              <a:ext cx="213199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Icons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D25EB23-8677-4847-902F-4EEB24211A23}"/>
                </a:ext>
              </a:extLst>
            </p:cNvPr>
            <p:cNvSpPr txBox="1"/>
            <p:nvPr/>
          </p:nvSpPr>
          <p:spPr>
            <a:xfrm>
              <a:off x="-1082904" y="-30511"/>
              <a:ext cx="898753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DARK theme color palette |PRIMARY|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916D4E0-5096-4B70-8098-109881646F6F}"/>
                </a:ext>
              </a:extLst>
            </p:cNvPr>
            <p:cNvSpPr txBox="1"/>
            <p:nvPr/>
          </p:nvSpPr>
          <p:spPr>
            <a:xfrm>
              <a:off x="-957654" y="1868138"/>
              <a:ext cx="773503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LIGHT theme </a:t>
              </a:r>
              <a:b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 palette |SECONDARY|: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6EBDFB2-4513-451D-850B-B674C7C03A55}"/>
                </a:ext>
              </a:extLst>
            </p:cNvPr>
            <p:cNvSpPr/>
            <p:nvPr/>
          </p:nvSpPr>
          <p:spPr bwMode="auto">
            <a:xfrm rot="16200000">
              <a:off x="-427151" y="1459829"/>
              <a:ext cx="238248" cy="238248"/>
            </a:xfrm>
            <a:prstGeom prst="rect">
              <a:avLst/>
            </a:prstGeom>
            <a:solidFill>
              <a:srgbClr val="006938"/>
            </a:solidFill>
            <a:ln>
              <a:solidFill>
                <a:srgbClr val="00DC4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DAFA7DA-D271-4DAF-853C-886FDF740B2F}"/>
                </a:ext>
              </a:extLst>
            </p:cNvPr>
            <p:cNvSpPr/>
            <p:nvPr userDrawn="1"/>
          </p:nvSpPr>
          <p:spPr bwMode="auto">
            <a:xfrm rot="16200000">
              <a:off x="-427118" y="2230114"/>
              <a:ext cx="238248" cy="238261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159F98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6878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9999" y="171451"/>
            <a:ext cx="8425225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6"/>
            <a:ext cx="842522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</a:rPr>
              <a:t>© 2020 Veeam Software. Confidential information. All rights reserved. All trademarks are the property of their respective owners.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13424AE-75DC-4CCF-BB99-70B400EC69F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678" y="4943158"/>
            <a:ext cx="526732" cy="94992"/>
          </a:xfrm>
          <a:prstGeom prst="rect">
            <a:avLst/>
          </a:prstGeom>
          <a:effectLst/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50E3A7D8-ACFA-4F44-9B88-51277BC04B53}"/>
              </a:ext>
            </a:extLst>
          </p:cNvPr>
          <p:cNvGrpSpPr/>
          <p:nvPr userDrawn="1"/>
        </p:nvGrpSpPr>
        <p:grpSpPr>
          <a:xfrm>
            <a:off x="-1082904" y="-30511"/>
            <a:ext cx="909072" cy="4765823"/>
            <a:chOff x="-1082904" y="-30511"/>
            <a:chExt cx="909072" cy="476582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EFB5016-BDBE-46C5-AD9B-43D4AC79FF97}"/>
                </a:ext>
              </a:extLst>
            </p:cNvPr>
            <p:cNvSpPr/>
            <p:nvPr/>
          </p:nvSpPr>
          <p:spPr bwMode="auto">
            <a:xfrm rot="16200000">
              <a:off x="-427114" y="519536"/>
              <a:ext cx="238248" cy="238255"/>
            </a:xfrm>
            <a:prstGeom prst="rect">
              <a:avLst/>
            </a:prstGeom>
            <a:solidFill>
              <a:srgbClr val="93EB2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97661CB-237B-4F0F-97FB-A16BEB015DF6}"/>
                </a:ext>
              </a:extLst>
            </p:cNvPr>
            <p:cNvSpPr/>
            <p:nvPr/>
          </p:nvSpPr>
          <p:spPr bwMode="auto">
            <a:xfrm rot="16200000">
              <a:off x="-427114" y="1218281"/>
              <a:ext cx="238248" cy="238255"/>
            </a:xfrm>
            <a:prstGeom prst="rect">
              <a:avLst/>
            </a:prstGeom>
            <a:solidFill>
              <a:srgbClr val="00B4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2E59D59-66BA-44AE-8819-48BFD50F2376}"/>
                </a:ext>
              </a:extLst>
            </p:cNvPr>
            <p:cNvSpPr/>
            <p:nvPr/>
          </p:nvSpPr>
          <p:spPr bwMode="auto">
            <a:xfrm rot="16200000">
              <a:off x="-427115" y="274657"/>
              <a:ext cx="238248" cy="238255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A2534F6-FC0A-4178-A16C-A2460EB11C9D}"/>
                </a:ext>
              </a:extLst>
            </p:cNvPr>
            <p:cNvSpPr/>
            <p:nvPr/>
          </p:nvSpPr>
          <p:spPr bwMode="auto">
            <a:xfrm rot="16200000">
              <a:off x="-427113" y="755284"/>
              <a:ext cx="238248" cy="238253"/>
            </a:xfrm>
            <a:prstGeom prst="rect">
              <a:avLst/>
            </a:prstGeom>
            <a:solidFill>
              <a:srgbClr val="00E29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D0EF6AE-6885-4291-BCCD-ED878500AFDB}"/>
                </a:ext>
              </a:extLst>
            </p:cNvPr>
            <p:cNvSpPr/>
            <p:nvPr userDrawn="1"/>
          </p:nvSpPr>
          <p:spPr bwMode="auto">
            <a:xfrm rot="16200000">
              <a:off x="-427116" y="985729"/>
              <a:ext cx="238248" cy="238255"/>
            </a:xfrm>
            <a:prstGeom prst="rect">
              <a:avLst/>
            </a:prstGeom>
            <a:solidFill>
              <a:srgbClr val="28878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468080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8A77AF9-4490-41DF-A236-C8237B4D5DA6}"/>
                </a:ext>
              </a:extLst>
            </p:cNvPr>
            <p:cNvSpPr/>
            <p:nvPr userDrawn="1"/>
          </p:nvSpPr>
          <p:spPr bwMode="auto">
            <a:xfrm rot="16200000">
              <a:off x="-427118" y="2692715"/>
              <a:ext cx="238248" cy="238259"/>
            </a:xfrm>
            <a:prstGeom prst="rect">
              <a:avLst/>
            </a:prstGeom>
            <a:solidFill>
              <a:srgbClr val="159F9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159F98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376FFFB-17C2-410D-99BE-0DD7B6597AEE}"/>
                </a:ext>
              </a:extLst>
            </p:cNvPr>
            <p:cNvSpPr/>
            <p:nvPr userDrawn="1"/>
          </p:nvSpPr>
          <p:spPr bwMode="auto">
            <a:xfrm rot="16200000">
              <a:off x="-427118" y="2471572"/>
              <a:ext cx="238248" cy="23826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E6E6E6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8E7D1A9-1F1F-465F-BB4C-8859FF9A2175}"/>
                </a:ext>
              </a:extLst>
            </p:cNvPr>
            <p:cNvSpPr txBox="1"/>
            <p:nvPr/>
          </p:nvSpPr>
          <p:spPr>
            <a:xfrm>
              <a:off x="-723709" y="3986176"/>
              <a:ext cx="219611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Areas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3CB7A6F-3FD5-44F9-AF12-CC11808F8E8E}"/>
                </a:ext>
              </a:extLst>
            </p:cNvPr>
            <p:cNvSpPr txBox="1"/>
            <p:nvPr/>
          </p:nvSpPr>
          <p:spPr>
            <a:xfrm>
              <a:off x="-918473" y="4364442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Arrows,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connectors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24A45E3-DAAD-464F-BD76-0A1B596CCBC1}"/>
                </a:ext>
              </a:extLst>
            </p:cNvPr>
            <p:cNvSpPr/>
            <p:nvPr/>
          </p:nvSpPr>
          <p:spPr bwMode="auto">
            <a:xfrm rot="16200000">
              <a:off x="-427151" y="4258817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849B740-675F-4FF7-9069-3427EB79DF6F}"/>
                </a:ext>
              </a:extLst>
            </p:cNvPr>
            <p:cNvSpPr/>
            <p:nvPr/>
          </p:nvSpPr>
          <p:spPr bwMode="auto">
            <a:xfrm rot="16200000">
              <a:off x="-427151" y="3604522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D6857F8-E68C-4D4E-8896-F9B4B2CC3271}"/>
                </a:ext>
              </a:extLst>
            </p:cNvPr>
            <p:cNvSpPr/>
            <p:nvPr/>
          </p:nvSpPr>
          <p:spPr bwMode="auto">
            <a:xfrm rot="16200000">
              <a:off x="-427151" y="3939963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25581B8-BDA3-4A88-B4A7-679FFB20E2A7}"/>
                </a:ext>
              </a:extLst>
            </p:cNvPr>
            <p:cNvSpPr/>
            <p:nvPr/>
          </p:nvSpPr>
          <p:spPr bwMode="auto">
            <a:xfrm rot="16200000">
              <a:off x="-427151" y="3366274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824C309-67E3-4F4E-A11E-2E34CD7612C8}"/>
                </a:ext>
              </a:extLst>
            </p:cNvPr>
            <p:cNvSpPr txBox="1"/>
            <p:nvPr/>
          </p:nvSpPr>
          <p:spPr>
            <a:xfrm>
              <a:off x="-918473" y="3092694"/>
              <a:ext cx="74464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Technical </a:t>
              </a:r>
              <a:br>
                <a:rPr lang="en-US" sz="7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 palette:</a:t>
              </a:r>
              <a:endParaRPr lang="en-US" sz="7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D785D81-3361-4FDD-869C-A6BEA11537E2}"/>
                </a:ext>
              </a:extLst>
            </p:cNvPr>
            <p:cNvSpPr/>
            <p:nvPr/>
          </p:nvSpPr>
          <p:spPr bwMode="auto">
            <a:xfrm rot="16200000">
              <a:off x="-427151" y="4497064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F43DCD7-9332-4714-B151-6BF6D9D871D3}"/>
                </a:ext>
              </a:extLst>
            </p:cNvPr>
            <p:cNvSpPr txBox="1"/>
            <p:nvPr/>
          </p:nvSpPr>
          <p:spPr>
            <a:xfrm>
              <a:off x="-720503" y="3524320"/>
              <a:ext cx="213199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Icons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56BBD55-5611-4473-BC26-3F581FB0E426}"/>
                </a:ext>
              </a:extLst>
            </p:cNvPr>
            <p:cNvSpPr txBox="1"/>
            <p:nvPr/>
          </p:nvSpPr>
          <p:spPr>
            <a:xfrm>
              <a:off x="-1082904" y="-30511"/>
              <a:ext cx="898753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DARK theme color palette |PRIMARY|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A7899F7-1D30-4AB9-89F4-F58422FCE545}"/>
                </a:ext>
              </a:extLst>
            </p:cNvPr>
            <p:cNvSpPr txBox="1"/>
            <p:nvPr/>
          </p:nvSpPr>
          <p:spPr>
            <a:xfrm>
              <a:off x="-957654" y="1868138"/>
              <a:ext cx="773503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LIGHT theme </a:t>
              </a:r>
              <a:b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 palette |SECONDARY|: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82558D8-BFDD-437C-A3E4-E1C499C75CAC}"/>
                </a:ext>
              </a:extLst>
            </p:cNvPr>
            <p:cNvSpPr/>
            <p:nvPr/>
          </p:nvSpPr>
          <p:spPr bwMode="auto">
            <a:xfrm rot="16200000">
              <a:off x="-427151" y="1459829"/>
              <a:ext cx="238248" cy="238248"/>
            </a:xfrm>
            <a:prstGeom prst="rect">
              <a:avLst/>
            </a:prstGeom>
            <a:solidFill>
              <a:srgbClr val="006938"/>
            </a:solidFill>
            <a:ln>
              <a:solidFill>
                <a:srgbClr val="00DC4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E64174C-623C-43AA-BFB7-5D8D8DF09212}"/>
                </a:ext>
              </a:extLst>
            </p:cNvPr>
            <p:cNvSpPr/>
            <p:nvPr userDrawn="1"/>
          </p:nvSpPr>
          <p:spPr bwMode="auto">
            <a:xfrm rot="16200000">
              <a:off x="-427118" y="2230114"/>
              <a:ext cx="238248" cy="238261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159F98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288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EBD9F955-6D8F-4881-B223-2DEE49014D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678" y="4943158"/>
            <a:ext cx="526732" cy="94992"/>
          </a:xfrm>
          <a:prstGeom prst="rect">
            <a:avLst/>
          </a:prstGeom>
          <a:effectLst/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011B4CE7-DBAA-4F05-ACE6-4C2EB64A1DB8}"/>
              </a:ext>
            </a:extLst>
          </p:cNvPr>
          <p:cNvGrpSpPr/>
          <p:nvPr userDrawn="1"/>
        </p:nvGrpSpPr>
        <p:grpSpPr>
          <a:xfrm>
            <a:off x="-1082904" y="-30511"/>
            <a:ext cx="909072" cy="4765823"/>
            <a:chOff x="-1082904" y="-30511"/>
            <a:chExt cx="909072" cy="476582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E96CADD-36D9-4880-A456-9C224010A059}"/>
                </a:ext>
              </a:extLst>
            </p:cNvPr>
            <p:cNvSpPr/>
            <p:nvPr/>
          </p:nvSpPr>
          <p:spPr bwMode="auto">
            <a:xfrm rot="16200000">
              <a:off x="-427114" y="519536"/>
              <a:ext cx="238248" cy="238255"/>
            </a:xfrm>
            <a:prstGeom prst="rect">
              <a:avLst/>
            </a:prstGeom>
            <a:solidFill>
              <a:srgbClr val="93EB2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19839CC-A6A2-483F-BE38-66E82B805B52}"/>
                </a:ext>
              </a:extLst>
            </p:cNvPr>
            <p:cNvSpPr/>
            <p:nvPr/>
          </p:nvSpPr>
          <p:spPr bwMode="auto">
            <a:xfrm rot="16200000">
              <a:off x="-427114" y="1218281"/>
              <a:ext cx="238248" cy="238255"/>
            </a:xfrm>
            <a:prstGeom prst="rect">
              <a:avLst/>
            </a:prstGeom>
            <a:solidFill>
              <a:srgbClr val="00B4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F7F77B9-F495-465E-8A88-4FA508477F3E}"/>
                </a:ext>
              </a:extLst>
            </p:cNvPr>
            <p:cNvSpPr/>
            <p:nvPr/>
          </p:nvSpPr>
          <p:spPr bwMode="auto">
            <a:xfrm rot="16200000">
              <a:off x="-427115" y="274657"/>
              <a:ext cx="238248" cy="238255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838363E-19C9-4EC2-950E-6A02C69FB4B4}"/>
                </a:ext>
              </a:extLst>
            </p:cNvPr>
            <p:cNvSpPr/>
            <p:nvPr/>
          </p:nvSpPr>
          <p:spPr bwMode="auto">
            <a:xfrm rot="16200000">
              <a:off x="-427113" y="755284"/>
              <a:ext cx="238248" cy="238253"/>
            </a:xfrm>
            <a:prstGeom prst="rect">
              <a:avLst/>
            </a:prstGeom>
            <a:solidFill>
              <a:srgbClr val="00E29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6F2D4DB-EEA1-41F1-A2C7-33B074F85F22}"/>
                </a:ext>
              </a:extLst>
            </p:cNvPr>
            <p:cNvSpPr/>
            <p:nvPr userDrawn="1"/>
          </p:nvSpPr>
          <p:spPr bwMode="auto">
            <a:xfrm rot="16200000">
              <a:off x="-427116" y="985729"/>
              <a:ext cx="238248" cy="238255"/>
            </a:xfrm>
            <a:prstGeom prst="rect">
              <a:avLst/>
            </a:prstGeom>
            <a:solidFill>
              <a:srgbClr val="28878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468080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A3C07F5-E164-45E1-B3F3-07145022DDBF}"/>
                </a:ext>
              </a:extLst>
            </p:cNvPr>
            <p:cNvSpPr/>
            <p:nvPr userDrawn="1"/>
          </p:nvSpPr>
          <p:spPr bwMode="auto">
            <a:xfrm rot="16200000">
              <a:off x="-427118" y="2692715"/>
              <a:ext cx="238248" cy="238259"/>
            </a:xfrm>
            <a:prstGeom prst="rect">
              <a:avLst/>
            </a:prstGeom>
            <a:solidFill>
              <a:srgbClr val="159F9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159F98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25768D5-5EBA-4F4E-9002-D1F27D194BB7}"/>
                </a:ext>
              </a:extLst>
            </p:cNvPr>
            <p:cNvSpPr/>
            <p:nvPr userDrawn="1"/>
          </p:nvSpPr>
          <p:spPr bwMode="auto">
            <a:xfrm rot="16200000">
              <a:off x="-427118" y="2471572"/>
              <a:ext cx="238248" cy="23826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E6E6E6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10E426D-71D4-44EB-BB5F-CF0D848CCAC8}"/>
                </a:ext>
              </a:extLst>
            </p:cNvPr>
            <p:cNvSpPr txBox="1"/>
            <p:nvPr/>
          </p:nvSpPr>
          <p:spPr>
            <a:xfrm>
              <a:off x="-723709" y="3986176"/>
              <a:ext cx="219611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Areas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E4202E7-1FB6-4B0F-BB68-662A0239444C}"/>
                </a:ext>
              </a:extLst>
            </p:cNvPr>
            <p:cNvSpPr txBox="1"/>
            <p:nvPr/>
          </p:nvSpPr>
          <p:spPr>
            <a:xfrm>
              <a:off x="-918473" y="4364442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Arrows,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connectors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ECF59A1-1DB6-440D-A1BF-5ABD5AA70BE5}"/>
                </a:ext>
              </a:extLst>
            </p:cNvPr>
            <p:cNvSpPr/>
            <p:nvPr/>
          </p:nvSpPr>
          <p:spPr bwMode="auto">
            <a:xfrm rot="16200000">
              <a:off x="-427151" y="4258817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01E45EE-97C2-442A-BC84-889774C5848D}"/>
                </a:ext>
              </a:extLst>
            </p:cNvPr>
            <p:cNvSpPr/>
            <p:nvPr/>
          </p:nvSpPr>
          <p:spPr bwMode="auto">
            <a:xfrm rot="16200000">
              <a:off x="-427151" y="3604522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64FD4C7-A3DB-4407-BEE7-DEB159874C76}"/>
                </a:ext>
              </a:extLst>
            </p:cNvPr>
            <p:cNvSpPr/>
            <p:nvPr/>
          </p:nvSpPr>
          <p:spPr bwMode="auto">
            <a:xfrm rot="16200000">
              <a:off x="-427151" y="3939963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BB0C122-1DE7-4E34-BE3E-5633A12988F7}"/>
                </a:ext>
              </a:extLst>
            </p:cNvPr>
            <p:cNvSpPr/>
            <p:nvPr/>
          </p:nvSpPr>
          <p:spPr bwMode="auto">
            <a:xfrm rot="16200000">
              <a:off x="-427151" y="3366274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37A8158-29EA-4BEB-973F-F2CC9D132AF1}"/>
                </a:ext>
              </a:extLst>
            </p:cNvPr>
            <p:cNvSpPr txBox="1"/>
            <p:nvPr/>
          </p:nvSpPr>
          <p:spPr>
            <a:xfrm>
              <a:off x="-918473" y="3092694"/>
              <a:ext cx="74464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Technical </a:t>
              </a:r>
              <a:br>
                <a:rPr lang="en-US" sz="7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 palette:</a:t>
              </a:r>
              <a:endParaRPr lang="en-US" sz="7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2C8E304-9EA4-4A76-B9FF-E61EB4441043}"/>
                </a:ext>
              </a:extLst>
            </p:cNvPr>
            <p:cNvSpPr/>
            <p:nvPr/>
          </p:nvSpPr>
          <p:spPr bwMode="auto">
            <a:xfrm rot="16200000">
              <a:off x="-427151" y="4497064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F81AE1F-406D-442A-BEBB-6F08D2F3FF9D}"/>
                </a:ext>
              </a:extLst>
            </p:cNvPr>
            <p:cNvSpPr txBox="1"/>
            <p:nvPr/>
          </p:nvSpPr>
          <p:spPr>
            <a:xfrm>
              <a:off x="-720503" y="3524320"/>
              <a:ext cx="213199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Icons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618D3DF-F7FA-4889-A2AA-AC450EA63CF9}"/>
                </a:ext>
              </a:extLst>
            </p:cNvPr>
            <p:cNvSpPr txBox="1"/>
            <p:nvPr/>
          </p:nvSpPr>
          <p:spPr>
            <a:xfrm>
              <a:off x="-1082904" y="-30511"/>
              <a:ext cx="898753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DARK theme color palette |PRIMARY|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40BAC60-6936-4757-8D9B-1A4E619ABC7D}"/>
                </a:ext>
              </a:extLst>
            </p:cNvPr>
            <p:cNvSpPr txBox="1"/>
            <p:nvPr/>
          </p:nvSpPr>
          <p:spPr>
            <a:xfrm>
              <a:off x="-957654" y="1868138"/>
              <a:ext cx="773503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LIGHT theme </a:t>
              </a:r>
              <a:b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 palette |SECONDARY|: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B96B9AF-FD0F-4A66-B56A-BE6326A1C6AC}"/>
                </a:ext>
              </a:extLst>
            </p:cNvPr>
            <p:cNvSpPr/>
            <p:nvPr/>
          </p:nvSpPr>
          <p:spPr bwMode="auto">
            <a:xfrm rot="16200000">
              <a:off x="-427151" y="1459829"/>
              <a:ext cx="238248" cy="238248"/>
            </a:xfrm>
            <a:prstGeom prst="rect">
              <a:avLst/>
            </a:prstGeom>
            <a:solidFill>
              <a:srgbClr val="006938"/>
            </a:solidFill>
            <a:ln>
              <a:solidFill>
                <a:srgbClr val="00DC4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D2C7F4E-231D-4979-AED4-3F09B188D5DD}"/>
                </a:ext>
              </a:extLst>
            </p:cNvPr>
            <p:cNvSpPr/>
            <p:nvPr userDrawn="1"/>
          </p:nvSpPr>
          <p:spPr bwMode="auto">
            <a:xfrm rot="16200000">
              <a:off x="-427118" y="2230114"/>
              <a:ext cx="238248" cy="238261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159F98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6220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9999" y="171451"/>
            <a:ext cx="8425225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6"/>
            <a:ext cx="84252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9BF30E22-522F-4990-A947-D224E2E8321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678" y="4942683"/>
            <a:ext cx="526732" cy="94992"/>
          </a:xfrm>
          <a:prstGeom prst="rect">
            <a:avLst/>
          </a:prstGeom>
          <a:effectLst/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36B4D91-F22F-4382-AF03-AB5735C94BAA}"/>
              </a:ext>
            </a:extLst>
          </p:cNvPr>
          <p:cNvGrpSpPr/>
          <p:nvPr userDrawn="1"/>
        </p:nvGrpSpPr>
        <p:grpSpPr>
          <a:xfrm>
            <a:off x="-1082904" y="-30511"/>
            <a:ext cx="909072" cy="4765823"/>
            <a:chOff x="-1082904" y="-30511"/>
            <a:chExt cx="909072" cy="476582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BDA74BB-5618-482E-AC22-38719ED5C7BA}"/>
                </a:ext>
              </a:extLst>
            </p:cNvPr>
            <p:cNvSpPr/>
            <p:nvPr/>
          </p:nvSpPr>
          <p:spPr bwMode="auto">
            <a:xfrm rot="16200000">
              <a:off x="-427114" y="519536"/>
              <a:ext cx="238248" cy="238255"/>
            </a:xfrm>
            <a:prstGeom prst="rect">
              <a:avLst/>
            </a:prstGeom>
            <a:solidFill>
              <a:srgbClr val="93EB2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969E096-BD33-43B9-AC39-585AEFDB9126}"/>
                </a:ext>
              </a:extLst>
            </p:cNvPr>
            <p:cNvSpPr/>
            <p:nvPr/>
          </p:nvSpPr>
          <p:spPr bwMode="auto">
            <a:xfrm rot="16200000">
              <a:off x="-427114" y="1218281"/>
              <a:ext cx="238248" cy="238255"/>
            </a:xfrm>
            <a:prstGeom prst="rect">
              <a:avLst/>
            </a:prstGeom>
            <a:solidFill>
              <a:srgbClr val="00B4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B98753E-0B6D-4E60-B36E-E8F96739C9EA}"/>
                </a:ext>
              </a:extLst>
            </p:cNvPr>
            <p:cNvSpPr/>
            <p:nvPr/>
          </p:nvSpPr>
          <p:spPr bwMode="auto">
            <a:xfrm rot="16200000">
              <a:off x="-427115" y="274657"/>
              <a:ext cx="238248" cy="238255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7F348D0-C270-4CA0-95A7-126EC2CC7862}"/>
                </a:ext>
              </a:extLst>
            </p:cNvPr>
            <p:cNvSpPr/>
            <p:nvPr/>
          </p:nvSpPr>
          <p:spPr bwMode="auto">
            <a:xfrm rot="16200000">
              <a:off x="-427113" y="755284"/>
              <a:ext cx="238248" cy="238253"/>
            </a:xfrm>
            <a:prstGeom prst="rect">
              <a:avLst/>
            </a:prstGeom>
            <a:solidFill>
              <a:srgbClr val="00E29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DD79646-90BE-449F-9BB2-45CB3D037C33}"/>
                </a:ext>
              </a:extLst>
            </p:cNvPr>
            <p:cNvSpPr/>
            <p:nvPr userDrawn="1"/>
          </p:nvSpPr>
          <p:spPr bwMode="auto">
            <a:xfrm rot="16200000">
              <a:off x="-427116" y="985729"/>
              <a:ext cx="238248" cy="238255"/>
            </a:xfrm>
            <a:prstGeom prst="rect">
              <a:avLst/>
            </a:prstGeom>
            <a:solidFill>
              <a:srgbClr val="28878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468080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63A0132-9E21-4FBA-A2CA-E537ED7EF67B}"/>
                </a:ext>
              </a:extLst>
            </p:cNvPr>
            <p:cNvSpPr/>
            <p:nvPr userDrawn="1"/>
          </p:nvSpPr>
          <p:spPr bwMode="auto">
            <a:xfrm rot="16200000">
              <a:off x="-427118" y="2692715"/>
              <a:ext cx="238248" cy="238259"/>
            </a:xfrm>
            <a:prstGeom prst="rect">
              <a:avLst/>
            </a:prstGeom>
            <a:solidFill>
              <a:srgbClr val="159F9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159F98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C4A8C4E-C7CE-4CF5-B95E-0A7191C9E904}"/>
                </a:ext>
              </a:extLst>
            </p:cNvPr>
            <p:cNvSpPr/>
            <p:nvPr userDrawn="1"/>
          </p:nvSpPr>
          <p:spPr bwMode="auto">
            <a:xfrm rot="16200000">
              <a:off x="-427118" y="2471572"/>
              <a:ext cx="238248" cy="23826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E6E6E6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3EC540-C0CA-4BD5-AE11-635C428A2510}"/>
                </a:ext>
              </a:extLst>
            </p:cNvPr>
            <p:cNvSpPr txBox="1"/>
            <p:nvPr/>
          </p:nvSpPr>
          <p:spPr>
            <a:xfrm>
              <a:off x="-723709" y="3986176"/>
              <a:ext cx="219611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Areas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E6C4862-D8AA-4B66-9A58-F9B0258B0343}"/>
                </a:ext>
              </a:extLst>
            </p:cNvPr>
            <p:cNvSpPr txBox="1"/>
            <p:nvPr/>
          </p:nvSpPr>
          <p:spPr>
            <a:xfrm>
              <a:off x="-918473" y="4364442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Arrows,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connectors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2AE8197-B066-4F11-90FA-3E94C39BBD26}"/>
                </a:ext>
              </a:extLst>
            </p:cNvPr>
            <p:cNvSpPr/>
            <p:nvPr/>
          </p:nvSpPr>
          <p:spPr bwMode="auto">
            <a:xfrm rot="16200000">
              <a:off x="-427151" y="4258817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350904-531D-404B-81B5-14B9BDDBBA30}"/>
                </a:ext>
              </a:extLst>
            </p:cNvPr>
            <p:cNvSpPr/>
            <p:nvPr/>
          </p:nvSpPr>
          <p:spPr bwMode="auto">
            <a:xfrm rot="16200000">
              <a:off x="-427151" y="3604522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135A27A-C1AA-4BF9-959D-87340D2836FF}"/>
                </a:ext>
              </a:extLst>
            </p:cNvPr>
            <p:cNvSpPr/>
            <p:nvPr/>
          </p:nvSpPr>
          <p:spPr bwMode="auto">
            <a:xfrm rot="16200000">
              <a:off x="-427151" y="3939963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22A65C-F08E-4DE8-B9FA-306EEC971AFD}"/>
                </a:ext>
              </a:extLst>
            </p:cNvPr>
            <p:cNvSpPr/>
            <p:nvPr/>
          </p:nvSpPr>
          <p:spPr bwMode="auto">
            <a:xfrm rot="16200000">
              <a:off x="-427151" y="3366274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40D4468-A700-45DA-ADC1-AB304911D185}"/>
                </a:ext>
              </a:extLst>
            </p:cNvPr>
            <p:cNvSpPr txBox="1"/>
            <p:nvPr/>
          </p:nvSpPr>
          <p:spPr>
            <a:xfrm>
              <a:off x="-918473" y="3092694"/>
              <a:ext cx="74464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Technical </a:t>
              </a:r>
              <a:br>
                <a:rPr lang="en-US" sz="7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 palette:</a:t>
              </a:r>
              <a:endParaRPr lang="en-US" sz="7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22D90CC-BF3D-4B15-A995-55A99FBB6B09}"/>
                </a:ext>
              </a:extLst>
            </p:cNvPr>
            <p:cNvSpPr/>
            <p:nvPr/>
          </p:nvSpPr>
          <p:spPr bwMode="auto">
            <a:xfrm rot="16200000">
              <a:off x="-427151" y="4497064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54A836-DCCB-4E1C-92C3-6351BE2430CC}"/>
                </a:ext>
              </a:extLst>
            </p:cNvPr>
            <p:cNvSpPr txBox="1"/>
            <p:nvPr/>
          </p:nvSpPr>
          <p:spPr>
            <a:xfrm>
              <a:off x="-720503" y="3524320"/>
              <a:ext cx="213199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Icons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6DF9658-1E58-4785-9FA2-5B697366C907}"/>
                </a:ext>
              </a:extLst>
            </p:cNvPr>
            <p:cNvSpPr txBox="1"/>
            <p:nvPr/>
          </p:nvSpPr>
          <p:spPr>
            <a:xfrm>
              <a:off x="-1082904" y="-30511"/>
              <a:ext cx="898753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DARK theme color palette |PRIMARY|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BBE83AD-7CFC-493C-82E0-4F377ABA3CF1}"/>
                </a:ext>
              </a:extLst>
            </p:cNvPr>
            <p:cNvSpPr txBox="1"/>
            <p:nvPr/>
          </p:nvSpPr>
          <p:spPr>
            <a:xfrm>
              <a:off x="-957654" y="1868138"/>
              <a:ext cx="773503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LIGHT theme </a:t>
              </a:r>
              <a:b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 palette |SECONDARY|: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B74160E-7BE4-4950-B241-0692B5C1E153}"/>
                </a:ext>
              </a:extLst>
            </p:cNvPr>
            <p:cNvSpPr/>
            <p:nvPr/>
          </p:nvSpPr>
          <p:spPr bwMode="auto">
            <a:xfrm rot="16200000">
              <a:off x="-427151" y="1459829"/>
              <a:ext cx="238248" cy="238248"/>
            </a:xfrm>
            <a:prstGeom prst="rect">
              <a:avLst/>
            </a:prstGeom>
            <a:solidFill>
              <a:srgbClr val="006938"/>
            </a:solidFill>
            <a:ln>
              <a:solidFill>
                <a:srgbClr val="00DC4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F3F644E-2839-43D0-AC1E-EC578726E625}"/>
                </a:ext>
              </a:extLst>
            </p:cNvPr>
            <p:cNvSpPr/>
            <p:nvPr userDrawn="1"/>
          </p:nvSpPr>
          <p:spPr bwMode="auto">
            <a:xfrm rot="16200000">
              <a:off x="-427118" y="2230114"/>
              <a:ext cx="238248" cy="238261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159F98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969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8" r:id="rId2"/>
    <p:sldLayoutId id="2147483717" r:id="rId3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005F4B"/>
          </a:solidFill>
          <a:effectLst/>
          <a:latin typeface="+mj-lt"/>
          <a:ea typeface="+mn-ea"/>
          <a:cs typeface="Tahoma" panose="020B0604030504040204" pitchFamily="34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678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8" y="1085852"/>
            <a:ext cx="8363937" cy="36461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76" fontAlgn="base">
              <a:spcBef>
                <a:spcPct val="0"/>
              </a:spcBef>
              <a:spcAft>
                <a:spcPct val="0"/>
              </a:spcAft>
            </a:pPr>
            <a:endParaRPr lang="ru-RU" sz="18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16" name="Group 15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8" name="Rectangle 17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280" y="1"/>
            <a:ext cx="9141440" cy="514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66" r:id="rId2"/>
    <p:sldLayoutId id="2147483678" r:id="rId3"/>
    <p:sldLayoutId id="2147483674" r:id="rId4"/>
    <p:sldLayoutId id="2147483695" r:id="rId5"/>
    <p:sldLayoutId id="2147483701" r:id="rId6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7" userDrawn="1">
          <p15:clr>
            <a:srgbClr val="F26B43"/>
          </p15:clr>
        </p15:guide>
        <p15:guide id="2" pos="227" userDrawn="1">
          <p15:clr>
            <a:srgbClr val="F26B43"/>
          </p15:clr>
        </p15:guide>
        <p15:guide id="3" pos="5524" userDrawn="1">
          <p15:clr>
            <a:srgbClr val="F26B43"/>
          </p15:clr>
        </p15:guide>
        <p15:guide id="4" orient="horz" pos="3004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6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17" name="Group 16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90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87" r:id="rId2"/>
    <p:sldLayoutId id="2147483688" r:id="rId3"/>
    <p:sldLayoutId id="2147483699" r:id="rId4"/>
    <p:sldLayoutId id="2147483691" r:id="rId5"/>
    <p:sldLayoutId id="2147483693" r:id="rId6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00B336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0"/>
            <a:ext cx="8363938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88157"/>
            <a:ext cx="8363937" cy="364383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29120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  <p:grpSp>
        <p:nvGrpSpPr>
          <p:cNvPr id="7" name="Group 6"/>
          <p:cNvGrpSpPr/>
          <p:nvPr userDrawn="1"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8" name="Group 7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260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ransition>
    <p:fade/>
  </p:transition>
  <p:txStyles>
    <p:titleStyle>
      <a:lvl1pPr algn="l" defTabSz="686047" rtl="0" eaLnBrk="1" latinLnBrk="0" hangingPunct="1">
        <a:lnSpc>
          <a:spcPct val="100000"/>
        </a:lnSpc>
        <a:spcBef>
          <a:spcPct val="0"/>
        </a:spcBef>
        <a:buNone/>
        <a:defRPr lang="en-US" sz="4400" b="0" kern="1200" cap="none" spc="0" baseline="0" dirty="0" smtClean="0">
          <a:ln w="3175">
            <a:noFill/>
          </a:ln>
          <a:solidFill>
            <a:srgbClr val="00B336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6047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400" kern="1200" spc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342900" indent="-342900" algn="l" defTabSz="686047" rtl="0" eaLnBrk="1" latinLnBrk="0" hangingPunct="1">
        <a:lnSpc>
          <a:spcPct val="10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6074" indent="-213207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89" indent="-167946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74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99" indent="-172710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629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652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76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700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2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47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7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9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118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14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6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88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75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.svg"/><Relationship Id="rId18" Type="http://schemas.openxmlformats.org/officeDocument/2006/relationships/image" Target="../media/image92.png"/><Relationship Id="rId26" Type="http://schemas.openxmlformats.org/officeDocument/2006/relationships/image" Target="../media/image100.png"/><Relationship Id="rId39" Type="http://schemas.openxmlformats.org/officeDocument/2006/relationships/image" Target="../media/image113.svg"/><Relationship Id="rId21" Type="http://schemas.openxmlformats.org/officeDocument/2006/relationships/image" Target="../media/image95.svg"/><Relationship Id="rId34" Type="http://schemas.openxmlformats.org/officeDocument/2006/relationships/image" Target="../media/image108.png"/><Relationship Id="rId42" Type="http://schemas.openxmlformats.org/officeDocument/2006/relationships/image" Target="../media/image116.png"/><Relationship Id="rId47" Type="http://schemas.openxmlformats.org/officeDocument/2006/relationships/image" Target="../media/image121.svg"/><Relationship Id="rId7" Type="http://schemas.openxmlformats.org/officeDocument/2006/relationships/image" Target="../media/image81.sv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9" Type="http://schemas.openxmlformats.org/officeDocument/2006/relationships/image" Target="../media/image103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png"/><Relationship Id="rId11" Type="http://schemas.openxmlformats.org/officeDocument/2006/relationships/image" Target="../media/image85.svg"/><Relationship Id="rId24" Type="http://schemas.openxmlformats.org/officeDocument/2006/relationships/image" Target="../media/image98.png"/><Relationship Id="rId32" Type="http://schemas.openxmlformats.org/officeDocument/2006/relationships/image" Target="../media/image106.png"/><Relationship Id="rId37" Type="http://schemas.openxmlformats.org/officeDocument/2006/relationships/image" Target="../media/image111.svg"/><Relationship Id="rId40" Type="http://schemas.openxmlformats.org/officeDocument/2006/relationships/image" Target="../media/image114.png"/><Relationship Id="rId45" Type="http://schemas.openxmlformats.org/officeDocument/2006/relationships/image" Target="../media/image119.svg"/><Relationship Id="rId5" Type="http://schemas.openxmlformats.org/officeDocument/2006/relationships/image" Target="../media/image79.svg"/><Relationship Id="rId15" Type="http://schemas.openxmlformats.org/officeDocument/2006/relationships/image" Target="../media/image89.svg"/><Relationship Id="rId23" Type="http://schemas.openxmlformats.org/officeDocument/2006/relationships/image" Target="../media/image97.svg"/><Relationship Id="rId28" Type="http://schemas.openxmlformats.org/officeDocument/2006/relationships/image" Target="../media/image102.png"/><Relationship Id="rId36" Type="http://schemas.openxmlformats.org/officeDocument/2006/relationships/image" Target="../media/image110.png"/><Relationship Id="rId10" Type="http://schemas.openxmlformats.org/officeDocument/2006/relationships/image" Target="../media/image84.png"/><Relationship Id="rId19" Type="http://schemas.openxmlformats.org/officeDocument/2006/relationships/image" Target="../media/image93.svg"/><Relationship Id="rId31" Type="http://schemas.openxmlformats.org/officeDocument/2006/relationships/image" Target="../media/image105.svg"/><Relationship Id="rId44" Type="http://schemas.openxmlformats.org/officeDocument/2006/relationships/image" Target="../media/image118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Relationship Id="rId14" Type="http://schemas.openxmlformats.org/officeDocument/2006/relationships/image" Target="../media/image88.png"/><Relationship Id="rId22" Type="http://schemas.openxmlformats.org/officeDocument/2006/relationships/image" Target="../media/image96.png"/><Relationship Id="rId27" Type="http://schemas.openxmlformats.org/officeDocument/2006/relationships/image" Target="../media/image101.svg"/><Relationship Id="rId30" Type="http://schemas.openxmlformats.org/officeDocument/2006/relationships/image" Target="../media/image104.png"/><Relationship Id="rId35" Type="http://schemas.openxmlformats.org/officeDocument/2006/relationships/image" Target="../media/image109.svg"/><Relationship Id="rId43" Type="http://schemas.openxmlformats.org/officeDocument/2006/relationships/image" Target="../media/image117.svg"/><Relationship Id="rId8" Type="http://schemas.openxmlformats.org/officeDocument/2006/relationships/image" Target="../media/image82.png"/><Relationship Id="rId3" Type="http://schemas.openxmlformats.org/officeDocument/2006/relationships/image" Target="../media/image77.svg"/><Relationship Id="rId12" Type="http://schemas.openxmlformats.org/officeDocument/2006/relationships/image" Target="../media/image86.png"/><Relationship Id="rId17" Type="http://schemas.openxmlformats.org/officeDocument/2006/relationships/image" Target="../media/image91.svg"/><Relationship Id="rId25" Type="http://schemas.openxmlformats.org/officeDocument/2006/relationships/image" Target="../media/image99.svg"/><Relationship Id="rId33" Type="http://schemas.openxmlformats.org/officeDocument/2006/relationships/image" Target="../media/image107.svg"/><Relationship Id="rId38" Type="http://schemas.openxmlformats.org/officeDocument/2006/relationships/image" Target="../media/image112.png"/><Relationship Id="rId46" Type="http://schemas.openxmlformats.org/officeDocument/2006/relationships/image" Target="../media/image120.png"/><Relationship Id="rId20" Type="http://schemas.openxmlformats.org/officeDocument/2006/relationships/image" Target="../media/image94.png"/><Relationship Id="rId41" Type="http://schemas.openxmlformats.org/officeDocument/2006/relationships/image" Target="../media/image11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svg"/><Relationship Id="rId18" Type="http://schemas.openxmlformats.org/officeDocument/2006/relationships/image" Target="../media/image138.png"/><Relationship Id="rId3" Type="http://schemas.openxmlformats.org/officeDocument/2006/relationships/image" Target="../media/image123.svg"/><Relationship Id="rId21" Type="http://schemas.openxmlformats.org/officeDocument/2006/relationships/image" Target="../media/image141.svg"/><Relationship Id="rId7" Type="http://schemas.openxmlformats.org/officeDocument/2006/relationships/image" Target="../media/image127.svg"/><Relationship Id="rId12" Type="http://schemas.openxmlformats.org/officeDocument/2006/relationships/image" Target="../media/image132.png"/><Relationship Id="rId17" Type="http://schemas.openxmlformats.org/officeDocument/2006/relationships/image" Target="../media/image137.svg"/><Relationship Id="rId2" Type="http://schemas.openxmlformats.org/officeDocument/2006/relationships/image" Target="../media/image122.png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6.png"/><Relationship Id="rId11" Type="http://schemas.openxmlformats.org/officeDocument/2006/relationships/image" Target="../media/image131.svg"/><Relationship Id="rId5" Type="http://schemas.openxmlformats.org/officeDocument/2006/relationships/image" Target="../media/image125.svg"/><Relationship Id="rId15" Type="http://schemas.openxmlformats.org/officeDocument/2006/relationships/image" Target="../media/image135.svg"/><Relationship Id="rId23" Type="http://schemas.openxmlformats.org/officeDocument/2006/relationships/image" Target="../media/image143.svg"/><Relationship Id="rId10" Type="http://schemas.openxmlformats.org/officeDocument/2006/relationships/image" Target="../media/image130.png"/><Relationship Id="rId19" Type="http://schemas.openxmlformats.org/officeDocument/2006/relationships/image" Target="../media/image139.svg"/><Relationship Id="rId4" Type="http://schemas.openxmlformats.org/officeDocument/2006/relationships/image" Target="../media/image124.png"/><Relationship Id="rId9" Type="http://schemas.openxmlformats.org/officeDocument/2006/relationships/image" Target="../media/image129.svg"/><Relationship Id="rId14" Type="http://schemas.openxmlformats.org/officeDocument/2006/relationships/image" Target="../media/image134.png"/><Relationship Id="rId22" Type="http://schemas.openxmlformats.org/officeDocument/2006/relationships/image" Target="../media/image1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svg"/><Relationship Id="rId18" Type="http://schemas.openxmlformats.org/officeDocument/2006/relationships/image" Target="../media/image160.png"/><Relationship Id="rId3" Type="http://schemas.openxmlformats.org/officeDocument/2006/relationships/image" Target="../media/image145.svg"/><Relationship Id="rId21" Type="http://schemas.openxmlformats.org/officeDocument/2006/relationships/image" Target="../media/image163.svg"/><Relationship Id="rId7" Type="http://schemas.openxmlformats.org/officeDocument/2006/relationships/image" Target="../media/image149.svg"/><Relationship Id="rId12" Type="http://schemas.openxmlformats.org/officeDocument/2006/relationships/image" Target="../media/image154.png"/><Relationship Id="rId17" Type="http://schemas.openxmlformats.org/officeDocument/2006/relationships/image" Target="../media/image159.svg"/><Relationship Id="rId2" Type="http://schemas.openxmlformats.org/officeDocument/2006/relationships/image" Target="../media/image144.png"/><Relationship Id="rId16" Type="http://schemas.openxmlformats.org/officeDocument/2006/relationships/image" Target="../media/image158.png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8.png"/><Relationship Id="rId11" Type="http://schemas.openxmlformats.org/officeDocument/2006/relationships/image" Target="../media/image153.svg"/><Relationship Id="rId5" Type="http://schemas.openxmlformats.org/officeDocument/2006/relationships/image" Target="../media/image147.svg"/><Relationship Id="rId15" Type="http://schemas.openxmlformats.org/officeDocument/2006/relationships/image" Target="../media/image157.svg"/><Relationship Id="rId10" Type="http://schemas.openxmlformats.org/officeDocument/2006/relationships/image" Target="../media/image152.png"/><Relationship Id="rId19" Type="http://schemas.openxmlformats.org/officeDocument/2006/relationships/image" Target="../media/image161.svg"/><Relationship Id="rId4" Type="http://schemas.openxmlformats.org/officeDocument/2006/relationships/image" Target="../media/image146.png"/><Relationship Id="rId9" Type="http://schemas.openxmlformats.org/officeDocument/2006/relationships/image" Target="../media/image151.svg"/><Relationship Id="rId14" Type="http://schemas.openxmlformats.org/officeDocument/2006/relationships/image" Target="../media/image156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5.svg"/><Relationship Id="rId18" Type="http://schemas.openxmlformats.org/officeDocument/2006/relationships/image" Target="../media/image180.png"/><Relationship Id="rId26" Type="http://schemas.openxmlformats.org/officeDocument/2006/relationships/image" Target="../media/image188.png"/><Relationship Id="rId39" Type="http://schemas.openxmlformats.org/officeDocument/2006/relationships/image" Target="../media/image201.svg"/><Relationship Id="rId21" Type="http://schemas.openxmlformats.org/officeDocument/2006/relationships/image" Target="../media/image183.svg"/><Relationship Id="rId34" Type="http://schemas.openxmlformats.org/officeDocument/2006/relationships/image" Target="../media/image196.png"/><Relationship Id="rId7" Type="http://schemas.openxmlformats.org/officeDocument/2006/relationships/image" Target="../media/image169.svg"/><Relationship Id="rId12" Type="http://schemas.openxmlformats.org/officeDocument/2006/relationships/image" Target="../media/image174.png"/><Relationship Id="rId17" Type="http://schemas.openxmlformats.org/officeDocument/2006/relationships/image" Target="../media/image179.svg"/><Relationship Id="rId25" Type="http://schemas.openxmlformats.org/officeDocument/2006/relationships/image" Target="../media/image187.svg"/><Relationship Id="rId33" Type="http://schemas.openxmlformats.org/officeDocument/2006/relationships/image" Target="../media/image195.svg"/><Relationship Id="rId38" Type="http://schemas.openxmlformats.org/officeDocument/2006/relationships/image" Target="../media/image200.png"/><Relationship Id="rId2" Type="http://schemas.openxmlformats.org/officeDocument/2006/relationships/image" Target="../media/image164.png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29" Type="http://schemas.openxmlformats.org/officeDocument/2006/relationships/image" Target="../media/image191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8.png"/><Relationship Id="rId11" Type="http://schemas.openxmlformats.org/officeDocument/2006/relationships/image" Target="../media/image173.svg"/><Relationship Id="rId24" Type="http://schemas.openxmlformats.org/officeDocument/2006/relationships/image" Target="../media/image186.png"/><Relationship Id="rId32" Type="http://schemas.openxmlformats.org/officeDocument/2006/relationships/image" Target="../media/image194.png"/><Relationship Id="rId37" Type="http://schemas.openxmlformats.org/officeDocument/2006/relationships/image" Target="../media/image199.svg"/><Relationship Id="rId5" Type="http://schemas.openxmlformats.org/officeDocument/2006/relationships/image" Target="../media/image167.svg"/><Relationship Id="rId15" Type="http://schemas.openxmlformats.org/officeDocument/2006/relationships/image" Target="../media/image177.svg"/><Relationship Id="rId23" Type="http://schemas.openxmlformats.org/officeDocument/2006/relationships/image" Target="../media/image185.svg"/><Relationship Id="rId28" Type="http://schemas.openxmlformats.org/officeDocument/2006/relationships/image" Target="../media/image190.png"/><Relationship Id="rId36" Type="http://schemas.openxmlformats.org/officeDocument/2006/relationships/image" Target="../media/image198.png"/><Relationship Id="rId10" Type="http://schemas.openxmlformats.org/officeDocument/2006/relationships/image" Target="../media/image172.png"/><Relationship Id="rId19" Type="http://schemas.openxmlformats.org/officeDocument/2006/relationships/image" Target="../media/image181.svg"/><Relationship Id="rId31" Type="http://schemas.openxmlformats.org/officeDocument/2006/relationships/image" Target="../media/image193.svg"/><Relationship Id="rId4" Type="http://schemas.openxmlformats.org/officeDocument/2006/relationships/image" Target="../media/image166.png"/><Relationship Id="rId9" Type="http://schemas.openxmlformats.org/officeDocument/2006/relationships/image" Target="../media/image171.svg"/><Relationship Id="rId14" Type="http://schemas.openxmlformats.org/officeDocument/2006/relationships/image" Target="../media/image176.png"/><Relationship Id="rId22" Type="http://schemas.openxmlformats.org/officeDocument/2006/relationships/image" Target="../media/image184.png"/><Relationship Id="rId27" Type="http://schemas.openxmlformats.org/officeDocument/2006/relationships/image" Target="../media/image189.svg"/><Relationship Id="rId30" Type="http://schemas.openxmlformats.org/officeDocument/2006/relationships/image" Target="../media/image192.png"/><Relationship Id="rId35" Type="http://schemas.openxmlformats.org/officeDocument/2006/relationships/image" Target="../media/image197.svg"/><Relationship Id="rId8" Type="http://schemas.openxmlformats.org/officeDocument/2006/relationships/image" Target="../media/image170.png"/><Relationship Id="rId3" Type="http://schemas.openxmlformats.org/officeDocument/2006/relationships/image" Target="../media/image16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13" Type="http://schemas.openxmlformats.org/officeDocument/2006/relationships/image" Target="../media/image213.svg"/><Relationship Id="rId18" Type="http://schemas.openxmlformats.org/officeDocument/2006/relationships/image" Target="../media/image218.png"/><Relationship Id="rId3" Type="http://schemas.openxmlformats.org/officeDocument/2006/relationships/image" Target="../media/image203.svg"/><Relationship Id="rId21" Type="http://schemas.openxmlformats.org/officeDocument/2006/relationships/image" Target="../media/image221.svg"/><Relationship Id="rId7" Type="http://schemas.openxmlformats.org/officeDocument/2006/relationships/image" Target="../media/image207.svg"/><Relationship Id="rId12" Type="http://schemas.openxmlformats.org/officeDocument/2006/relationships/image" Target="../media/image212.png"/><Relationship Id="rId17" Type="http://schemas.openxmlformats.org/officeDocument/2006/relationships/image" Target="../media/image217.svg"/><Relationship Id="rId2" Type="http://schemas.openxmlformats.org/officeDocument/2006/relationships/image" Target="../media/image202.png"/><Relationship Id="rId16" Type="http://schemas.openxmlformats.org/officeDocument/2006/relationships/image" Target="../media/image216.png"/><Relationship Id="rId20" Type="http://schemas.openxmlformats.org/officeDocument/2006/relationships/image" Target="../media/image2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6.png"/><Relationship Id="rId11" Type="http://schemas.openxmlformats.org/officeDocument/2006/relationships/image" Target="../media/image211.svg"/><Relationship Id="rId5" Type="http://schemas.openxmlformats.org/officeDocument/2006/relationships/image" Target="../media/image205.svg"/><Relationship Id="rId15" Type="http://schemas.openxmlformats.org/officeDocument/2006/relationships/image" Target="../media/image215.svg"/><Relationship Id="rId23" Type="http://schemas.openxmlformats.org/officeDocument/2006/relationships/image" Target="../media/image223.svg"/><Relationship Id="rId10" Type="http://schemas.openxmlformats.org/officeDocument/2006/relationships/image" Target="../media/image210.png"/><Relationship Id="rId19" Type="http://schemas.openxmlformats.org/officeDocument/2006/relationships/image" Target="../media/image219.svg"/><Relationship Id="rId4" Type="http://schemas.openxmlformats.org/officeDocument/2006/relationships/image" Target="../media/image204.png"/><Relationship Id="rId9" Type="http://schemas.openxmlformats.org/officeDocument/2006/relationships/image" Target="../media/image209.svg"/><Relationship Id="rId14" Type="http://schemas.openxmlformats.org/officeDocument/2006/relationships/image" Target="../media/image214.png"/><Relationship Id="rId22" Type="http://schemas.openxmlformats.org/officeDocument/2006/relationships/image" Target="../media/image222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5.svg"/><Relationship Id="rId18" Type="http://schemas.openxmlformats.org/officeDocument/2006/relationships/image" Target="../media/image240.png"/><Relationship Id="rId26" Type="http://schemas.openxmlformats.org/officeDocument/2006/relationships/image" Target="../media/image248.png"/><Relationship Id="rId39" Type="http://schemas.openxmlformats.org/officeDocument/2006/relationships/image" Target="../media/image261.svg"/><Relationship Id="rId21" Type="http://schemas.openxmlformats.org/officeDocument/2006/relationships/image" Target="../media/image243.svg"/><Relationship Id="rId34" Type="http://schemas.openxmlformats.org/officeDocument/2006/relationships/image" Target="../media/image256.png"/><Relationship Id="rId42" Type="http://schemas.openxmlformats.org/officeDocument/2006/relationships/image" Target="../media/image264.png"/><Relationship Id="rId7" Type="http://schemas.openxmlformats.org/officeDocument/2006/relationships/image" Target="../media/image229.svg"/><Relationship Id="rId2" Type="http://schemas.openxmlformats.org/officeDocument/2006/relationships/image" Target="../media/image224.png"/><Relationship Id="rId16" Type="http://schemas.openxmlformats.org/officeDocument/2006/relationships/image" Target="../media/image238.png"/><Relationship Id="rId20" Type="http://schemas.openxmlformats.org/officeDocument/2006/relationships/image" Target="../media/image242.png"/><Relationship Id="rId29" Type="http://schemas.openxmlformats.org/officeDocument/2006/relationships/image" Target="../media/image251.svg"/><Relationship Id="rId41" Type="http://schemas.openxmlformats.org/officeDocument/2006/relationships/image" Target="../media/image263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8.png"/><Relationship Id="rId11" Type="http://schemas.openxmlformats.org/officeDocument/2006/relationships/image" Target="../media/image233.svg"/><Relationship Id="rId24" Type="http://schemas.openxmlformats.org/officeDocument/2006/relationships/image" Target="../media/image246.png"/><Relationship Id="rId32" Type="http://schemas.openxmlformats.org/officeDocument/2006/relationships/image" Target="../media/image254.png"/><Relationship Id="rId37" Type="http://schemas.openxmlformats.org/officeDocument/2006/relationships/image" Target="../media/image259.svg"/><Relationship Id="rId40" Type="http://schemas.openxmlformats.org/officeDocument/2006/relationships/image" Target="../media/image262.png"/><Relationship Id="rId5" Type="http://schemas.openxmlformats.org/officeDocument/2006/relationships/image" Target="../media/image227.svg"/><Relationship Id="rId15" Type="http://schemas.openxmlformats.org/officeDocument/2006/relationships/image" Target="../media/image237.svg"/><Relationship Id="rId23" Type="http://schemas.openxmlformats.org/officeDocument/2006/relationships/image" Target="../media/image245.svg"/><Relationship Id="rId28" Type="http://schemas.openxmlformats.org/officeDocument/2006/relationships/image" Target="../media/image250.png"/><Relationship Id="rId36" Type="http://schemas.openxmlformats.org/officeDocument/2006/relationships/image" Target="../media/image258.png"/><Relationship Id="rId10" Type="http://schemas.openxmlformats.org/officeDocument/2006/relationships/image" Target="../media/image232.png"/><Relationship Id="rId19" Type="http://schemas.openxmlformats.org/officeDocument/2006/relationships/image" Target="../media/image241.svg"/><Relationship Id="rId31" Type="http://schemas.openxmlformats.org/officeDocument/2006/relationships/image" Target="../media/image253.svg"/><Relationship Id="rId4" Type="http://schemas.openxmlformats.org/officeDocument/2006/relationships/image" Target="../media/image226.png"/><Relationship Id="rId9" Type="http://schemas.openxmlformats.org/officeDocument/2006/relationships/image" Target="../media/image231.svg"/><Relationship Id="rId14" Type="http://schemas.openxmlformats.org/officeDocument/2006/relationships/image" Target="../media/image236.png"/><Relationship Id="rId22" Type="http://schemas.openxmlformats.org/officeDocument/2006/relationships/image" Target="../media/image244.png"/><Relationship Id="rId27" Type="http://schemas.openxmlformats.org/officeDocument/2006/relationships/image" Target="../media/image249.svg"/><Relationship Id="rId30" Type="http://schemas.openxmlformats.org/officeDocument/2006/relationships/image" Target="../media/image252.png"/><Relationship Id="rId35" Type="http://schemas.openxmlformats.org/officeDocument/2006/relationships/image" Target="../media/image257.svg"/><Relationship Id="rId43" Type="http://schemas.openxmlformats.org/officeDocument/2006/relationships/image" Target="../media/image265.svg"/><Relationship Id="rId8" Type="http://schemas.openxmlformats.org/officeDocument/2006/relationships/image" Target="../media/image230.png"/><Relationship Id="rId3" Type="http://schemas.openxmlformats.org/officeDocument/2006/relationships/image" Target="../media/image225.svg"/><Relationship Id="rId12" Type="http://schemas.openxmlformats.org/officeDocument/2006/relationships/image" Target="../media/image234.png"/><Relationship Id="rId17" Type="http://schemas.openxmlformats.org/officeDocument/2006/relationships/image" Target="../media/image239.svg"/><Relationship Id="rId25" Type="http://schemas.openxmlformats.org/officeDocument/2006/relationships/image" Target="../media/image247.svg"/><Relationship Id="rId33" Type="http://schemas.openxmlformats.org/officeDocument/2006/relationships/image" Target="../media/image255.svg"/><Relationship Id="rId38" Type="http://schemas.openxmlformats.org/officeDocument/2006/relationships/image" Target="../media/image260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7.svg"/><Relationship Id="rId18" Type="http://schemas.openxmlformats.org/officeDocument/2006/relationships/image" Target="../media/image282.png"/><Relationship Id="rId26" Type="http://schemas.openxmlformats.org/officeDocument/2006/relationships/image" Target="../media/image290.png"/><Relationship Id="rId39" Type="http://schemas.openxmlformats.org/officeDocument/2006/relationships/image" Target="../media/image303.svg"/><Relationship Id="rId21" Type="http://schemas.openxmlformats.org/officeDocument/2006/relationships/image" Target="../media/image285.svg"/><Relationship Id="rId34" Type="http://schemas.openxmlformats.org/officeDocument/2006/relationships/image" Target="../media/image298.png"/><Relationship Id="rId7" Type="http://schemas.openxmlformats.org/officeDocument/2006/relationships/image" Target="../media/image271.svg"/><Relationship Id="rId12" Type="http://schemas.openxmlformats.org/officeDocument/2006/relationships/image" Target="../media/image276.png"/><Relationship Id="rId17" Type="http://schemas.openxmlformats.org/officeDocument/2006/relationships/image" Target="../media/image281.svg"/><Relationship Id="rId25" Type="http://schemas.openxmlformats.org/officeDocument/2006/relationships/image" Target="../media/image289.svg"/><Relationship Id="rId33" Type="http://schemas.openxmlformats.org/officeDocument/2006/relationships/image" Target="../media/image297.svg"/><Relationship Id="rId38" Type="http://schemas.openxmlformats.org/officeDocument/2006/relationships/image" Target="../media/image302.png"/><Relationship Id="rId2" Type="http://schemas.openxmlformats.org/officeDocument/2006/relationships/image" Target="../media/image266.png"/><Relationship Id="rId16" Type="http://schemas.openxmlformats.org/officeDocument/2006/relationships/image" Target="../media/image280.png"/><Relationship Id="rId20" Type="http://schemas.openxmlformats.org/officeDocument/2006/relationships/image" Target="../media/image284.png"/><Relationship Id="rId29" Type="http://schemas.openxmlformats.org/officeDocument/2006/relationships/image" Target="../media/image293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0.png"/><Relationship Id="rId11" Type="http://schemas.openxmlformats.org/officeDocument/2006/relationships/image" Target="../media/image275.svg"/><Relationship Id="rId24" Type="http://schemas.openxmlformats.org/officeDocument/2006/relationships/image" Target="../media/image288.png"/><Relationship Id="rId32" Type="http://schemas.openxmlformats.org/officeDocument/2006/relationships/image" Target="../media/image296.png"/><Relationship Id="rId37" Type="http://schemas.openxmlformats.org/officeDocument/2006/relationships/image" Target="../media/image301.svg"/><Relationship Id="rId5" Type="http://schemas.openxmlformats.org/officeDocument/2006/relationships/image" Target="../media/image269.svg"/><Relationship Id="rId15" Type="http://schemas.openxmlformats.org/officeDocument/2006/relationships/image" Target="../media/image279.svg"/><Relationship Id="rId23" Type="http://schemas.openxmlformats.org/officeDocument/2006/relationships/image" Target="../media/image287.svg"/><Relationship Id="rId28" Type="http://schemas.openxmlformats.org/officeDocument/2006/relationships/image" Target="../media/image292.png"/><Relationship Id="rId36" Type="http://schemas.openxmlformats.org/officeDocument/2006/relationships/image" Target="../media/image300.png"/><Relationship Id="rId10" Type="http://schemas.openxmlformats.org/officeDocument/2006/relationships/image" Target="../media/image274.png"/><Relationship Id="rId19" Type="http://schemas.openxmlformats.org/officeDocument/2006/relationships/image" Target="../media/image283.svg"/><Relationship Id="rId31" Type="http://schemas.openxmlformats.org/officeDocument/2006/relationships/image" Target="../media/image295.svg"/><Relationship Id="rId4" Type="http://schemas.openxmlformats.org/officeDocument/2006/relationships/image" Target="../media/image268.png"/><Relationship Id="rId9" Type="http://schemas.openxmlformats.org/officeDocument/2006/relationships/image" Target="../media/image273.svg"/><Relationship Id="rId14" Type="http://schemas.openxmlformats.org/officeDocument/2006/relationships/image" Target="../media/image278.png"/><Relationship Id="rId22" Type="http://schemas.openxmlformats.org/officeDocument/2006/relationships/image" Target="../media/image286.png"/><Relationship Id="rId27" Type="http://schemas.openxmlformats.org/officeDocument/2006/relationships/image" Target="../media/image291.svg"/><Relationship Id="rId30" Type="http://schemas.openxmlformats.org/officeDocument/2006/relationships/image" Target="../media/image294.png"/><Relationship Id="rId35" Type="http://schemas.openxmlformats.org/officeDocument/2006/relationships/image" Target="../media/image299.svg"/><Relationship Id="rId8" Type="http://schemas.openxmlformats.org/officeDocument/2006/relationships/image" Target="../media/image272.png"/><Relationship Id="rId3" Type="http://schemas.openxmlformats.org/officeDocument/2006/relationships/image" Target="../media/image267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5.svg"/><Relationship Id="rId18" Type="http://schemas.openxmlformats.org/officeDocument/2006/relationships/image" Target="../media/image320.png"/><Relationship Id="rId26" Type="http://schemas.openxmlformats.org/officeDocument/2006/relationships/image" Target="../media/image328.png"/><Relationship Id="rId3" Type="http://schemas.openxmlformats.org/officeDocument/2006/relationships/image" Target="../media/image305.svg"/><Relationship Id="rId21" Type="http://schemas.openxmlformats.org/officeDocument/2006/relationships/image" Target="../media/image323.svg"/><Relationship Id="rId34" Type="http://schemas.openxmlformats.org/officeDocument/2006/relationships/image" Target="../media/image336.png"/><Relationship Id="rId7" Type="http://schemas.openxmlformats.org/officeDocument/2006/relationships/image" Target="../media/image309.svg"/><Relationship Id="rId12" Type="http://schemas.openxmlformats.org/officeDocument/2006/relationships/image" Target="../media/image314.png"/><Relationship Id="rId17" Type="http://schemas.openxmlformats.org/officeDocument/2006/relationships/image" Target="../media/image319.svg"/><Relationship Id="rId25" Type="http://schemas.openxmlformats.org/officeDocument/2006/relationships/image" Target="../media/image327.svg"/><Relationship Id="rId33" Type="http://schemas.openxmlformats.org/officeDocument/2006/relationships/image" Target="../media/image335.svg"/><Relationship Id="rId2" Type="http://schemas.openxmlformats.org/officeDocument/2006/relationships/image" Target="../media/image304.png"/><Relationship Id="rId16" Type="http://schemas.openxmlformats.org/officeDocument/2006/relationships/image" Target="../media/image318.png"/><Relationship Id="rId20" Type="http://schemas.openxmlformats.org/officeDocument/2006/relationships/image" Target="../media/image322.png"/><Relationship Id="rId29" Type="http://schemas.openxmlformats.org/officeDocument/2006/relationships/image" Target="../media/image331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8.png"/><Relationship Id="rId11" Type="http://schemas.openxmlformats.org/officeDocument/2006/relationships/image" Target="../media/image313.svg"/><Relationship Id="rId24" Type="http://schemas.openxmlformats.org/officeDocument/2006/relationships/image" Target="../media/image326.png"/><Relationship Id="rId32" Type="http://schemas.openxmlformats.org/officeDocument/2006/relationships/image" Target="../media/image334.png"/><Relationship Id="rId5" Type="http://schemas.openxmlformats.org/officeDocument/2006/relationships/image" Target="../media/image307.svg"/><Relationship Id="rId15" Type="http://schemas.openxmlformats.org/officeDocument/2006/relationships/image" Target="../media/image317.svg"/><Relationship Id="rId23" Type="http://schemas.openxmlformats.org/officeDocument/2006/relationships/image" Target="../media/image325.svg"/><Relationship Id="rId28" Type="http://schemas.openxmlformats.org/officeDocument/2006/relationships/image" Target="../media/image330.png"/><Relationship Id="rId10" Type="http://schemas.openxmlformats.org/officeDocument/2006/relationships/image" Target="../media/image312.png"/><Relationship Id="rId19" Type="http://schemas.openxmlformats.org/officeDocument/2006/relationships/image" Target="../media/image321.svg"/><Relationship Id="rId31" Type="http://schemas.openxmlformats.org/officeDocument/2006/relationships/image" Target="../media/image333.svg"/><Relationship Id="rId4" Type="http://schemas.openxmlformats.org/officeDocument/2006/relationships/image" Target="../media/image306.png"/><Relationship Id="rId9" Type="http://schemas.openxmlformats.org/officeDocument/2006/relationships/image" Target="../media/image311.svg"/><Relationship Id="rId14" Type="http://schemas.openxmlformats.org/officeDocument/2006/relationships/image" Target="../media/image316.png"/><Relationship Id="rId22" Type="http://schemas.openxmlformats.org/officeDocument/2006/relationships/image" Target="../media/image324.png"/><Relationship Id="rId27" Type="http://schemas.openxmlformats.org/officeDocument/2006/relationships/image" Target="../media/image329.svg"/><Relationship Id="rId30" Type="http://schemas.openxmlformats.org/officeDocument/2006/relationships/image" Target="../media/image332.png"/><Relationship Id="rId35" Type="http://schemas.openxmlformats.org/officeDocument/2006/relationships/image" Target="../media/image337.svg"/><Relationship Id="rId8" Type="http://schemas.openxmlformats.org/officeDocument/2006/relationships/image" Target="../media/image310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9.svg"/><Relationship Id="rId18" Type="http://schemas.openxmlformats.org/officeDocument/2006/relationships/image" Target="../media/image354.png"/><Relationship Id="rId26" Type="http://schemas.openxmlformats.org/officeDocument/2006/relationships/image" Target="../media/image362.png"/><Relationship Id="rId21" Type="http://schemas.openxmlformats.org/officeDocument/2006/relationships/image" Target="../media/image357.svg"/><Relationship Id="rId34" Type="http://schemas.openxmlformats.org/officeDocument/2006/relationships/image" Target="../media/image370.png"/><Relationship Id="rId7" Type="http://schemas.openxmlformats.org/officeDocument/2006/relationships/image" Target="../media/image343.svg"/><Relationship Id="rId12" Type="http://schemas.openxmlformats.org/officeDocument/2006/relationships/image" Target="../media/image348.png"/><Relationship Id="rId17" Type="http://schemas.openxmlformats.org/officeDocument/2006/relationships/image" Target="../media/image353.svg"/><Relationship Id="rId25" Type="http://schemas.openxmlformats.org/officeDocument/2006/relationships/image" Target="../media/image361.svg"/><Relationship Id="rId33" Type="http://schemas.openxmlformats.org/officeDocument/2006/relationships/image" Target="../media/image369.svg"/><Relationship Id="rId2" Type="http://schemas.openxmlformats.org/officeDocument/2006/relationships/image" Target="../media/image338.png"/><Relationship Id="rId16" Type="http://schemas.openxmlformats.org/officeDocument/2006/relationships/image" Target="../media/image352.png"/><Relationship Id="rId20" Type="http://schemas.openxmlformats.org/officeDocument/2006/relationships/image" Target="../media/image356.png"/><Relationship Id="rId29" Type="http://schemas.openxmlformats.org/officeDocument/2006/relationships/image" Target="../media/image36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2.png"/><Relationship Id="rId11" Type="http://schemas.openxmlformats.org/officeDocument/2006/relationships/image" Target="../media/image347.svg"/><Relationship Id="rId24" Type="http://schemas.openxmlformats.org/officeDocument/2006/relationships/image" Target="../media/image360.png"/><Relationship Id="rId32" Type="http://schemas.openxmlformats.org/officeDocument/2006/relationships/image" Target="../media/image368.png"/><Relationship Id="rId37" Type="http://schemas.openxmlformats.org/officeDocument/2006/relationships/image" Target="../media/image373.svg"/><Relationship Id="rId5" Type="http://schemas.openxmlformats.org/officeDocument/2006/relationships/image" Target="../media/image341.svg"/><Relationship Id="rId15" Type="http://schemas.openxmlformats.org/officeDocument/2006/relationships/image" Target="../media/image351.svg"/><Relationship Id="rId23" Type="http://schemas.openxmlformats.org/officeDocument/2006/relationships/image" Target="../media/image359.svg"/><Relationship Id="rId28" Type="http://schemas.openxmlformats.org/officeDocument/2006/relationships/image" Target="../media/image364.png"/><Relationship Id="rId36" Type="http://schemas.openxmlformats.org/officeDocument/2006/relationships/image" Target="../media/image372.png"/><Relationship Id="rId10" Type="http://schemas.openxmlformats.org/officeDocument/2006/relationships/image" Target="../media/image346.png"/><Relationship Id="rId19" Type="http://schemas.openxmlformats.org/officeDocument/2006/relationships/image" Target="../media/image355.svg"/><Relationship Id="rId31" Type="http://schemas.openxmlformats.org/officeDocument/2006/relationships/image" Target="../media/image367.svg"/><Relationship Id="rId4" Type="http://schemas.openxmlformats.org/officeDocument/2006/relationships/image" Target="../media/image340.png"/><Relationship Id="rId9" Type="http://schemas.openxmlformats.org/officeDocument/2006/relationships/image" Target="../media/image345.svg"/><Relationship Id="rId14" Type="http://schemas.openxmlformats.org/officeDocument/2006/relationships/image" Target="../media/image350.png"/><Relationship Id="rId22" Type="http://schemas.openxmlformats.org/officeDocument/2006/relationships/image" Target="../media/image358.png"/><Relationship Id="rId27" Type="http://schemas.openxmlformats.org/officeDocument/2006/relationships/image" Target="../media/image363.svg"/><Relationship Id="rId30" Type="http://schemas.openxmlformats.org/officeDocument/2006/relationships/image" Target="../media/image366.png"/><Relationship Id="rId35" Type="http://schemas.openxmlformats.org/officeDocument/2006/relationships/image" Target="../media/image371.svg"/><Relationship Id="rId8" Type="http://schemas.openxmlformats.org/officeDocument/2006/relationships/image" Target="../media/image344.png"/><Relationship Id="rId3" Type="http://schemas.openxmlformats.org/officeDocument/2006/relationships/image" Target="../media/image33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385.svg"/><Relationship Id="rId18" Type="http://schemas.openxmlformats.org/officeDocument/2006/relationships/image" Target="../media/image390.png"/><Relationship Id="rId3" Type="http://schemas.openxmlformats.org/officeDocument/2006/relationships/image" Target="../media/image375.svg"/><Relationship Id="rId7" Type="http://schemas.openxmlformats.org/officeDocument/2006/relationships/image" Target="../media/image379.svg"/><Relationship Id="rId12" Type="http://schemas.openxmlformats.org/officeDocument/2006/relationships/image" Target="../media/image384.png"/><Relationship Id="rId17" Type="http://schemas.openxmlformats.org/officeDocument/2006/relationships/image" Target="../media/image389.svg"/><Relationship Id="rId2" Type="http://schemas.openxmlformats.org/officeDocument/2006/relationships/image" Target="../media/image374.png"/><Relationship Id="rId16" Type="http://schemas.openxmlformats.org/officeDocument/2006/relationships/image" Target="../media/image38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8.png"/><Relationship Id="rId11" Type="http://schemas.openxmlformats.org/officeDocument/2006/relationships/image" Target="../media/image383.svg"/><Relationship Id="rId5" Type="http://schemas.openxmlformats.org/officeDocument/2006/relationships/image" Target="../media/image377.svg"/><Relationship Id="rId15" Type="http://schemas.openxmlformats.org/officeDocument/2006/relationships/image" Target="../media/image387.svg"/><Relationship Id="rId10" Type="http://schemas.openxmlformats.org/officeDocument/2006/relationships/image" Target="../media/image382.png"/><Relationship Id="rId19" Type="http://schemas.openxmlformats.org/officeDocument/2006/relationships/image" Target="../media/image391.svg"/><Relationship Id="rId4" Type="http://schemas.openxmlformats.org/officeDocument/2006/relationships/image" Target="../media/image376.png"/><Relationship Id="rId9" Type="http://schemas.openxmlformats.org/officeDocument/2006/relationships/image" Target="../media/image381.svg"/><Relationship Id="rId14" Type="http://schemas.openxmlformats.org/officeDocument/2006/relationships/image" Target="../media/image38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13" Type="http://schemas.openxmlformats.org/officeDocument/2006/relationships/image" Target="../media/image403.svg"/><Relationship Id="rId18" Type="http://schemas.openxmlformats.org/officeDocument/2006/relationships/image" Target="../media/image408.png"/><Relationship Id="rId3" Type="http://schemas.openxmlformats.org/officeDocument/2006/relationships/image" Target="../media/image393.svg"/><Relationship Id="rId21" Type="http://schemas.openxmlformats.org/officeDocument/2006/relationships/image" Target="../media/image411.svg"/><Relationship Id="rId7" Type="http://schemas.openxmlformats.org/officeDocument/2006/relationships/image" Target="../media/image397.svg"/><Relationship Id="rId12" Type="http://schemas.openxmlformats.org/officeDocument/2006/relationships/image" Target="../media/image402.png"/><Relationship Id="rId17" Type="http://schemas.openxmlformats.org/officeDocument/2006/relationships/image" Target="../media/image407.svg"/><Relationship Id="rId2" Type="http://schemas.openxmlformats.org/officeDocument/2006/relationships/image" Target="../media/image392.png"/><Relationship Id="rId16" Type="http://schemas.openxmlformats.org/officeDocument/2006/relationships/image" Target="../media/image406.png"/><Relationship Id="rId20" Type="http://schemas.openxmlformats.org/officeDocument/2006/relationships/image" Target="../media/image4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6.png"/><Relationship Id="rId11" Type="http://schemas.openxmlformats.org/officeDocument/2006/relationships/image" Target="../media/image401.svg"/><Relationship Id="rId5" Type="http://schemas.openxmlformats.org/officeDocument/2006/relationships/image" Target="../media/image395.svg"/><Relationship Id="rId15" Type="http://schemas.openxmlformats.org/officeDocument/2006/relationships/image" Target="../media/image405.svg"/><Relationship Id="rId10" Type="http://schemas.openxmlformats.org/officeDocument/2006/relationships/image" Target="../media/image400.png"/><Relationship Id="rId19" Type="http://schemas.openxmlformats.org/officeDocument/2006/relationships/image" Target="../media/image409.svg"/><Relationship Id="rId4" Type="http://schemas.openxmlformats.org/officeDocument/2006/relationships/image" Target="../media/image394.png"/><Relationship Id="rId9" Type="http://schemas.openxmlformats.org/officeDocument/2006/relationships/image" Target="../media/image399.svg"/><Relationship Id="rId14" Type="http://schemas.openxmlformats.org/officeDocument/2006/relationships/image" Target="../media/image40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3.svg"/><Relationship Id="rId18" Type="http://schemas.openxmlformats.org/officeDocument/2006/relationships/image" Target="../media/image428.png"/><Relationship Id="rId26" Type="http://schemas.openxmlformats.org/officeDocument/2006/relationships/image" Target="../media/image436.png"/><Relationship Id="rId21" Type="http://schemas.openxmlformats.org/officeDocument/2006/relationships/image" Target="../media/image431.svg"/><Relationship Id="rId34" Type="http://schemas.openxmlformats.org/officeDocument/2006/relationships/image" Target="../media/image444.png"/><Relationship Id="rId7" Type="http://schemas.openxmlformats.org/officeDocument/2006/relationships/image" Target="../media/image417.svg"/><Relationship Id="rId12" Type="http://schemas.openxmlformats.org/officeDocument/2006/relationships/image" Target="../media/image422.png"/><Relationship Id="rId17" Type="http://schemas.openxmlformats.org/officeDocument/2006/relationships/image" Target="../media/image427.svg"/><Relationship Id="rId25" Type="http://schemas.openxmlformats.org/officeDocument/2006/relationships/image" Target="../media/image435.svg"/><Relationship Id="rId33" Type="http://schemas.openxmlformats.org/officeDocument/2006/relationships/image" Target="../media/image443.svg"/><Relationship Id="rId2" Type="http://schemas.openxmlformats.org/officeDocument/2006/relationships/image" Target="../media/image412.png"/><Relationship Id="rId16" Type="http://schemas.openxmlformats.org/officeDocument/2006/relationships/image" Target="../media/image426.png"/><Relationship Id="rId20" Type="http://schemas.openxmlformats.org/officeDocument/2006/relationships/image" Target="../media/image430.png"/><Relationship Id="rId29" Type="http://schemas.openxmlformats.org/officeDocument/2006/relationships/image" Target="../media/image439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6.png"/><Relationship Id="rId11" Type="http://schemas.openxmlformats.org/officeDocument/2006/relationships/image" Target="../media/image421.svg"/><Relationship Id="rId24" Type="http://schemas.openxmlformats.org/officeDocument/2006/relationships/image" Target="../media/image434.png"/><Relationship Id="rId32" Type="http://schemas.openxmlformats.org/officeDocument/2006/relationships/image" Target="../media/image442.png"/><Relationship Id="rId37" Type="http://schemas.openxmlformats.org/officeDocument/2006/relationships/image" Target="../media/image447.svg"/><Relationship Id="rId5" Type="http://schemas.openxmlformats.org/officeDocument/2006/relationships/image" Target="../media/image415.svg"/><Relationship Id="rId15" Type="http://schemas.openxmlformats.org/officeDocument/2006/relationships/image" Target="../media/image425.svg"/><Relationship Id="rId23" Type="http://schemas.openxmlformats.org/officeDocument/2006/relationships/image" Target="../media/image433.svg"/><Relationship Id="rId28" Type="http://schemas.openxmlformats.org/officeDocument/2006/relationships/image" Target="../media/image438.png"/><Relationship Id="rId36" Type="http://schemas.openxmlformats.org/officeDocument/2006/relationships/image" Target="../media/image446.png"/><Relationship Id="rId10" Type="http://schemas.openxmlformats.org/officeDocument/2006/relationships/image" Target="../media/image420.png"/><Relationship Id="rId19" Type="http://schemas.openxmlformats.org/officeDocument/2006/relationships/image" Target="../media/image429.svg"/><Relationship Id="rId31" Type="http://schemas.openxmlformats.org/officeDocument/2006/relationships/image" Target="../media/image441.svg"/><Relationship Id="rId4" Type="http://schemas.openxmlformats.org/officeDocument/2006/relationships/image" Target="../media/image414.png"/><Relationship Id="rId9" Type="http://schemas.openxmlformats.org/officeDocument/2006/relationships/image" Target="../media/image419.svg"/><Relationship Id="rId14" Type="http://schemas.openxmlformats.org/officeDocument/2006/relationships/image" Target="../media/image424.png"/><Relationship Id="rId22" Type="http://schemas.openxmlformats.org/officeDocument/2006/relationships/image" Target="../media/image432.png"/><Relationship Id="rId27" Type="http://schemas.openxmlformats.org/officeDocument/2006/relationships/image" Target="../media/image437.svg"/><Relationship Id="rId30" Type="http://schemas.openxmlformats.org/officeDocument/2006/relationships/image" Target="../media/image440.png"/><Relationship Id="rId35" Type="http://schemas.openxmlformats.org/officeDocument/2006/relationships/image" Target="../media/image445.svg"/><Relationship Id="rId8" Type="http://schemas.openxmlformats.org/officeDocument/2006/relationships/image" Target="../media/image418.png"/><Relationship Id="rId3" Type="http://schemas.openxmlformats.org/officeDocument/2006/relationships/image" Target="../media/image41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4.png"/><Relationship Id="rId13" Type="http://schemas.openxmlformats.org/officeDocument/2006/relationships/image" Target="../media/image459.svg"/><Relationship Id="rId18" Type="http://schemas.openxmlformats.org/officeDocument/2006/relationships/image" Target="../media/image464.png"/><Relationship Id="rId3" Type="http://schemas.openxmlformats.org/officeDocument/2006/relationships/image" Target="../media/image449.svg"/><Relationship Id="rId7" Type="http://schemas.openxmlformats.org/officeDocument/2006/relationships/image" Target="../media/image453.svg"/><Relationship Id="rId12" Type="http://schemas.openxmlformats.org/officeDocument/2006/relationships/image" Target="../media/image458.png"/><Relationship Id="rId17" Type="http://schemas.openxmlformats.org/officeDocument/2006/relationships/image" Target="../media/image463.svg"/><Relationship Id="rId2" Type="http://schemas.openxmlformats.org/officeDocument/2006/relationships/image" Target="../media/image448.png"/><Relationship Id="rId16" Type="http://schemas.openxmlformats.org/officeDocument/2006/relationships/image" Target="../media/image4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2.png"/><Relationship Id="rId11" Type="http://schemas.openxmlformats.org/officeDocument/2006/relationships/image" Target="../media/image457.svg"/><Relationship Id="rId5" Type="http://schemas.openxmlformats.org/officeDocument/2006/relationships/image" Target="../media/image451.svg"/><Relationship Id="rId15" Type="http://schemas.openxmlformats.org/officeDocument/2006/relationships/image" Target="../media/image461.svg"/><Relationship Id="rId10" Type="http://schemas.openxmlformats.org/officeDocument/2006/relationships/image" Target="../media/image456.png"/><Relationship Id="rId19" Type="http://schemas.openxmlformats.org/officeDocument/2006/relationships/image" Target="../media/image465.svg"/><Relationship Id="rId4" Type="http://schemas.openxmlformats.org/officeDocument/2006/relationships/image" Target="../media/image450.png"/><Relationship Id="rId9" Type="http://schemas.openxmlformats.org/officeDocument/2006/relationships/image" Target="../media/image455.svg"/><Relationship Id="rId14" Type="http://schemas.openxmlformats.org/officeDocument/2006/relationships/image" Target="../media/image46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7.svg"/><Relationship Id="rId18" Type="http://schemas.openxmlformats.org/officeDocument/2006/relationships/image" Target="../media/image482.png"/><Relationship Id="rId26" Type="http://schemas.openxmlformats.org/officeDocument/2006/relationships/image" Target="../media/image490.png"/><Relationship Id="rId21" Type="http://schemas.openxmlformats.org/officeDocument/2006/relationships/image" Target="../media/image485.svg"/><Relationship Id="rId34" Type="http://schemas.openxmlformats.org/officeDocument/2006/relationships/image" Target="../media/image498.png"/><Relationship Id="rId7" Type="http://schemas.openxmlformats.org/officeDocument/2006/relationships/image" Target="../media/image471.svg"/><Relationship Id="rId12" Type="http://schemas.openxmlformats.org/officeDocument/2006/relationships/image" Target="../media/image476.png"/><Relationship Id="rId17" Type="http://schemas.openxmlformats.org/officeDocument/2006/relationships/image" Target="../media/image481.svg"/><Relationship Id="rId25" Type="http://schemas.openxmlformats.org/officeDocument/2006/relationships/image" Target="../media/image489.svg"/><Relationship Id="rId33" Type="http://schemas.openxmlformats.org/officeDocument/2006/relationships/image" Target="../media/image497.svg"/><Relationship Id="rId2" Type="http://schemas.openxmlformats.org/officeDocument/2006/relationships/image" Target="../media/image466.png"/><Relationship Id="rId16" Type="http://schemas.openxmlformats.org/officeDocument/2006/relationships/image" Target="../media/image480.png"/><Relationship Id="rId20" Type="http://schemas.openxmlformats.org/officeDocument/2006/relationships/image" Target="../media/image484.png"/><Relationship Id="rId29" Type="http://schemas.openxmlformats.org/officeDocument/2006/relationships/image" Target="../media/image493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0.png"/><Relationship Id="rId11" Type="http://schemas.openxmlformats.org/officeDocument/2006/relationships/image" Target="../media/image475.svg"/><Relationship Id="rId24" Type="http://schemas.openxmlformats.org/officeDocument/2006/relationships/image" Target="../media/image488.png"/><Relationship Id="rId32" Type="http://schemas.openxmlformats.org/officeDocument/2006/relationships/image" Target="../media/image496.png"/><Relationship Id="rId37" Type="http://schemas.openxmlformats.org/officeDocument/2006/relationships/image" Target="../media/image501.svg"/><Relationship Id="rId5" Type="http://schemas.openxmlformats.org/officeDocument/2006/relationships/image" Target="../media/image469.svg"/><Relationship Id="rId15" Type="http://schemas.openxmlformats.org/officeDocument/2006/relationships/image" Target="../media/image479.svg"/><Relationship Id="rId23" Type="http://schemas.openxmlformats.org/officeDocument/2006/relationships/image" Target="../media/image487.svg"/><Relationship Id="rId28" Type="http://schemas.openxmlformats.org/officeDocument/2006/relationships/image" Target="../media/image492.png"/><Relationship Id="rId36" Type="http://schemas.openxmlformats.org/officeDocument/2006/relationships/image" Target="../media/image500.png"/><Relationship Id="rId10" Type="http://schemas.openxmlformats.org/officeDocument/2006/relationships/image" Target="../media/image474.png"/><Relationship Id="rId19" Type="http://schemas.openxmlformats.org/officeDocument/2006/relationships/image" Target="../media/image483.svg"/><Relationship Id="rId31" Type="http://schemas.openxmlformats.org/officeDocument/2006/relationships/image" Target="../media/image495.svg"/><Relationship Id="rId4" Type="http://schemas.openxmlformats.org/officeDocument/2006/relationships/image" Target="../media/image468.png"/><Relationship Id="rId9" Type="http://schemas.openxmlformats.org/officeDocument/2006/relationships/image" Target="../media/image473.svg"/><Relationship Id="rId14" Type="http://schemas.openxmlformats.org/officeDocument/2006/relationships/image" Target="../media/image478.png"/><Relationship Id="rId22" Type="http://schemas.openxmlformats.org/officeDocument/2006/relationships/image" Target="../media/image486.png"/><Relationship Id="rId27" Type="http://schemas.openxmlformats.org/officeDocument/2006/relationships/image" Target="../media/image491.svg"/><Relationship Id="rId30" Type="http://schemas.openxmlformats.org/officeDocument/2006/relationships/image" Target="../media/image494.png"/><Relationship Id="rId35" Type="http://schemas.openxmlformats.org/officeDocument/2006/relationships/image" Target="../media/image499.svg"/><Relationship Id="rId8" Type="http://schemas.openxmlformats.org/officeDocument/2006/relationships/image" Target="../media/image472.png"/><Relationship Id="rId3" Type="http://schemas.openxmlformats.org/officeDocument/2006/relationships/image" Target="../media/image467.sv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3.svg"/><Relationship Id="rId18" Type="http://schemas.openxmlformats.org/officeDocument/2006/relationships/image" Target="../media/image518.png"/><Relationship Id="rId26" Type="http://schemas.openxmlformats.org/officeDocument/2006/relationships/image" Target="../media/image526.png"/><Relationship Id="rId21" Type="http://schemas.openxmlformats.org/officeDocument/2006/relationships/image" Target="../media/image521.svg"/><Relationship Id="rId34" Type="http://schemas.openxmlformats.org/officeDocument/2006/relationships/image" Target="../media/image534.png"/><Relationship Id="rId7" Type="http://schemas.openxmlformats.org/officeDocument/2006/relationships/image" Target="../media/image507.svg"/><Relationship Id="rId12" Type="http://schemas.openxmlformats.org/officeDocument/2006/relationships/image" Target="../media/image512.png"/><Relationship Id="rId17" Type="http://schemas.openxmlformats.org/officeDocument/2006/relationships/image" Target="../media/image517.svg"/><Relationship Id="rId25" Type="http://schemas.openxmlformats.org/officeDocument/2006/relationships/image" Target="../media/image525.svg"/><Relationship Id="rId33" Type="http://schemas.openxmlformats.org/officeDocument/2006/relationships/image" Target="../media/image533.svg"/><Relationship Id="rId2" Type="http://schemas.openxmlformats.org/officeDocument/2006/relationships/image" Target="../media/image502.png"/><Relationship Id="rId16" Type="http://schemas.openxmlformats.org/officeDocument/2006/relationships/image" Target="../media/image516.png"/><Relationship Id="rId20" Type="http://schemas.openxmlformats.org/officeDocument/2006/relationships/image" Target="../media/image520.png"/><Relationship Id="rId29" Type="http://schemas.openxmlformats.org/officeDocument/2006/relationships/image" Target="../media/image529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6.png"/><Relationship Id="rId11" Type="http://schemas.openxmlformats.org/officeDocument/2006/relationships/image" Target="../media/image511.svg"/><Relationship Id="rId24" Type="http://schemas.openxmlformats.org/officeDocument/2006/relationships/image" Target="../media/image524.png"/><Relationship Id="rId32" Type="http://schemas.openxmlformats.org/officeDocument/2006/relationships/image" Target="../media/image532.png"/><Relationship Id="rId37" Type="http://schemas.openxmlformats.org/officeDocument/2006/relationships/image" Target="../media/image537.svg"/><Relationship Id="rId5" Type="http://schemas.openxmlformats.org/officeDocument/2006/relationships/image" Target="../media/image505.svg"/><Relationship Id="rId15" Type="http://schemas.openxmlformats.org/officeDocument/2006/relationships/image" Target="../media/image515.svg"/><Relationship Id="rId23" Type="http://schemas.openxmlformats.org/officeDocument/2006/relationships/image" Target="../media/image523.svg"/><Relationship Id="rId28" Type="http://schemas.openxmlformats.org/officeDocument/2006/relationships/image" Target="../media/image528.png"/><Relationship Id="rId36" Type="http://schemas.openxmlformats.org/officeDocument/2006/relationships/image" Target="../media/image536.png"/><Relationship Id="rId10" Type="http://schemas.openxmlformats.org/officeDocument/2006/relationships/image" Target="../media/image510.png"/><Relationship Id="rId19" Type="http://schemas.openxmlformats.org/officeDocument/2006/relationships/image" Target="../media/image519.svg"/><Relationship Id="rId31" Type="http://schemas.openxmlformats.org/officeDocument/2006/relationships/image" Target="../media/image531.svg"/><Relationship Id="rId4" Type="http://schemas.openxmlformats.org/officeDocument/2006/relationships/image" Target="../media/image504.png"/><Relationship Id="rId9" Type="http://schemas.openxmlformats.org/officeDocument/2006/relationships/image" Target="../media/image509.svg"/><Relationship Id="rId14" Type="http://schemas.openxmlformats.org/officeDocument/2006/relationships/image" Target="../media/image514.png"/><Relationship Id="rId22" Type="http://schemas.openxmlformats.org/officeDocument/2006/relationships/image" Target="../media/image522.png"/><Relationship Id="rId27" Type="http://schemas.openxmlformats.org/officeDocument/2006/relationships/image" Target="../media/image527.svg"/><Relationship Id="rId30" Type="http://schemas.openxmlformats.org/officeDocument/2006/relationships/image" Target="../media/image530.png"/><Relationship Id="rId35" Type="http://schemas.openxmlformats.org/officeDocument/2006/relationships/image" Target="../media/image535.svg"/><Relationship Id="rId8" Type="http://schemas.openxmlformats.org/officeDocument/2006/relationships/image" Target="../media/image508.png"/><Relationship Id="rId3" Type="http://schemas.openxmlformats.org/officeDocument/2006/relationships/image" Target="../media/image50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4.png"/><Relationship Id="rId13" Type="http://schemas.openxmlformats.org/officeDocument/2006/relationships/image" Target="../media/image549.svg"/><Relationship Id="rId18" Type="http://schemas.openxmlformats.org/officeDocument/2006/relationships/image" Target="../media/image554.png"/><Relationship Id="rId26" Type="http://schemas.openxmlformats.org/officeDocument/2006/relationships/image" Target="../media/image562.png"/><Relationship Id="rId3" Type="http://schemas.openxmlformats.org/officeDocument/2006/relationships/image" Target="../media/image539.svg"/><Relationship Id="rId21" Type="http://schemas.openxmlformats.org/officeDocument/2006/relationships/image" Target="../media/image557.svg"/><Relationship Id="rId7" Type="http://schemas.openxmlformats.org/officeDocument/2006/relationships/image" Target="../media/image543.svg"/><Relationship Id="rId12" Type="http://schemas.openxmlformats.org/officeDocument/2006/relationships/image" Target="../media/image548.png"/><Relationship Id="rId17" Type="http://schemas.openxmlformats.org/officeDocument/2006/relationships/image" Target="../media/image553.svg"/><Relationship Id="rId25" Type="http://schemas.openxmlformats.org/officeDocument/2006/relationships/image" Target="../media/image561.svg"/><Relationship Id="rId2" Type="http://schemas.openxmlformats.org/officeDocument/2006/relationships/image" Target="../media/image538.png"/><Relationship Id="rId16" Type="http://schemas.openxmlformats.org/officeDocument/2006/relationships/image" Target="../media/image552.png"/><Relationship Id="rId20" Type="http://schemas.openxmlformats.org/officeDocument/2006/relationships/image" Target="../media/image55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2.png"/><Relationship Id="rId11" Type="http://schemas.openxmlformats.org/officeDocument/2006/relationships/image" Target="../media/image547.svg"/><Relationship Id="rId24" Type="http://schemas.openxmlformats.org/officeDocument/2006/relationships/image" Target="../media/image560.png"/><Relationship Id="rId5" Type="http://schemas.openxmlformats.org/officeDocument/2006/relationships/image" Target="../media/image541.svg"/><Relationship Id="rId15" Type="http://schemas.openxmlformats.org/officeDocument/2006/relationships/image" Target="../media/image551.svg"/><Relationship Id="rId23" Type="http://schemas.openxmlformats.org/officeDocument/2006/relationships/image" Target="../media/image559.svg"/><Relationship Id="rId10" Type="http://schemas.openxmlformats.org/officeDocument/2006/relationships/image" Target="../media/image546.png"/><Relationship Id="rId19" Type="http://schemas.openxmlformats.org/officeDocument/2006/relationships/image" Target="../media/image555.svg"/><Relationship Id="rId4" Type="http://schemas.openxmlformats.org/officeDocument/2006/relationships/image" Target="../media/image540.png"/><Relationship Id="rId9" Type="http://schemas.openxmlformats.org/officeDocument/2006/relationships/image" Target="../media/image545.svg"/><Relationship Id="rId14" Type="http://schemas.openxmlformats.org/officeDocument/2006/relationships/image" Target="../media/image550.png"/><Relationship Id="rId22" Type="http://schemas.openxmlformats.org/officeDocument/2006/relationships/image" Target="../media/image558.png"/><Relationship Id="rId27" Type="http://schemas.openxmlformats.org/officeDocument/2006/relationships/image" Target="../media/image563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5.svg"/><Relationship Id="rId18" Type="http://schemas.openxmlformats.org/officeDocument/2006/relationships/image" Target="../media/image580.png"/><Relationship Id="rId26" Type="http://schemas.openxmlformats.org/officeDocument/2006/relationships/image" Target="../media/image588.png"/><Relationship Id="rId39" Type="http://schemas.openxmlformats.org/officeDocument/2006/relationships/image" Target="../media/image601.svg"/><Relationship Id="rId21" Type="http://schemas.openxmlformats.org/officeDocument/2006/relationships/image" Target="../media/image583.svg"/><Relationship Id="rId34" Type="http://schemas.openxmlformats.org/officeDocument/2006/relationships/image" Target="../media/image596.png"/><Relationship Id="rId42" Type="http://schemas.openxmlformats.org/officeDocument/2006/relationships/image" Target="../media/image604.png"/><Relationship Id="rId47" Type="http://schemas.openxmlformats.org/officeDocument/2006/relationships/image" Target="../media/image609.svg"/><Relationship Id="rId7" Type="http://schemas.openxmlformats.org/officeDocument/2006/relationships/image" Target="../media/image569.svg"/><Relationship Id="rId2" Type="http://schemas.openxmlformats.org/officeDocument/2006/relationships/image" Target="../media/image564.png"/><Relationship Id="rId16" Type="http://schemas.openxmlformats.org/officeDocument/2006/relationships/image" Target="../media/image578.png"/><Relationship Id="rId29" Type="http://schemas.openxmlformats.org/officeDocument/2006/relationships/image" Target="../media/image591.svg"/><Relationship Id="rId11" Type="http://schemas.openxmlformats.org/officeDocument/2006/relationships/image" Target="../media/image573.svg"/><Relationship Id="rId24" Type="http://schemas.openxmlformats.org/officeDocument/2006/relationships/image" Target="../media/image586.png"/><Relationship Id="rId32" Type="http://schemas.openxmlformats.org/officeDocument/2006/relationships/image" Target="../media/image594.png"/><Relationship Id="rId37" Type="http://schemas.openxmlformats.org/officeDocument/2006/relationships/image" Target="../media/image599.svg"/><Relationship Id="rId40" Type="http://schemas.openxmlformats.org/officeDocument/2006/relationships/image" Target="../media/image602.png"/><Relationship Id="rId45" Type="http://schemas.openxmlformats.org/officeDocument/2006/relationships/image" Target="../media/image607.svg"/><Relationship Id="rId5" Type="http://schemas.openxmlformats.org/officeDocument/2006/relationships/image" Target="../media/image567.svg"/><Relationship Id="rId15" Type="http://schemas.openxmlformats.org/officeDocument/2006/relationships/image" Target="../media/image577.svg"/><Relationship Id="rId23" Type="http://schemas.openxmlformats.org/officeDocument/2006/relationships/image" Target="../media/image585.svg"/><Relationship Id="rId28" Type="http://schemas.openxmlformats.org/officeDocument/2006/relationships/image" Target="../media/image590.png"/><Relationship Id="rId36" Type="http://schemas.openxmlformats.org/officeDocument/2006/relationships/image" Target="../media/image598.png"/><Relationship Id="rId49" Type="http://schemas.openxmlformats.org/officeDocument/2006/relationships/image" Target="../media/image611.svg"/><Relationship Id="rId10" Type="http://schemas.openxmlformats.org/officeDocument/2006/relationships/image" Target="../media/image572.png"/><Relationship Id="rId19" Type="http://schemas.openxmlformats.org/officeDocument/2006/relationships/image" Target="../media/image581.svg"/><Relationship Id="rId31" Type="http://schemas.openxmlformats.org/officeDocument/2006/relationships/image" Target="../media/image593.svg"/><Relationship Id="rId44" Type="http://schemas.openxmlformats.org/officeDocument/2006/relationships/image" Target="../media/image606.png"/><Relationship Id="rId4" Type="http://schemas.openxmlformats.org/officeDocument/2006/relationships/image" Target="../media/image566.png"/><Relationship Id="rId9" Type="http://schemas.openxmlformats.org/officeDocument/2006/relationships/image" Target="../media/image571.svg"/><Relationship Id="rId14" Type="http://schemas.openxmlformats.org/officeDocument/2006/relationships/image" Target="../media/image576.png"/><Relationship Id="rId22" Type="http://schemas.openxmlformats.org/officeDocument/2006/relationships/image" Target="../media/image584.png"/><Relationship Id="rId27" Type="http://schemas.openxmlformats.org/officeDocument/2006/relationships/image" Target="../media/image589.svg"/><Relationship Id="rId30" Type="http://schemas.openxmlformats.org/officeDocument/2006/relationships/image" Target="../media/image592.png"/><Relationship Id="rId35" Type="http://schemas.openxmlformats.org/officeDocument/2006/relationships/image" Target="../media/image597.svg"/><Relationship Id="rId43" Type="http://schemas.openxmlformats.org/officeDocument/2006/relationships/image" Target="../media/image605.svg"/><Relationship Id="rId48" Type="http://schemas.openxmlformats.org/officeDocument/2006/relationships/image" Target="../media/image610.png"/><Relationship Id="rId8" Type="http://schemas.openxmlformats.org/officeDocument/2006/relationships/image" Target="../media/image570.png"/><Relationship Id="rId3" Type="http://schemas.openxmlformats.org/officeDocument/2006/relationships/image" Target="../media/image565.svg"/><Relationship Id="rId12" Type="http://schemas.openxmlformats.org/officeDocument/2006/relationships/image" Target="../media/image574.png"/><Relationship Id="rId17" Type="http://schemas.openxmlformats.org/officeDocument/2006/relationships/image" Target="../media/image579.svg"/><Relationship Id="rId25" Type="http://schemas.openxmlformats.org/officeDocument/2006/relationships/image" Target="../media/image587.svg"/><Relationship Id="rId33" Type="http://schemas.openxmlformats.org/officeDocument/2006/relationships/image" Target="../media/image595.svg"/><Relationship Id="rId38" Type="http://schemas.openxmlformats.org/officeDocument/2006/relationships/image" Target="../media/image600.png"/><Relationship Id="rId46" Type="http://schemas.openxmlformats.org/officeDocument/2006/relationships/image" Target="../media/image608.png"/><Relationship Id="rId20" Type="http://schemas.openxmlformats.org/officeDocument/2006/relationships/image" Target="../media/image582.png"/><Relationship Id="rId41" Type="http://schemas.openxmlformats.org/officeDocument/2006/relationships/image" Target="../media/image603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3.svg"/><Relationship Id="rId18" Type="http://schemas.openxmlformats.org/officeDocument/2006/relationships/image" Target="../media/image628.png"/><Relationship Id="rId26" Type="http://schemas.openxmlformats.org/officeDocument/2006/relationships/image" Target="../media/image636.png"/><Relationship Id="rId21" Type="http://schemas.openxmlformats.org/officeDocument/2006/relationships/image" Target="../media/image631.svg"/><Relationship Id="rId34" Type="http://schemas.openxmlformats.org/officeDocument/2006/relationships/image" Target="../media/image644.png"/><Relationship Id="rId7" Type="http://schemas.openxmlformats.org/officeDocument/2006/relationships/image" Target="../media/image617.svg"/><Relationship Id="rId12" Type="http://schemas.openxmlformats.org/officeDocument/2006/relationships/image" Target="../media/image622.png"/><Relationship Id="rId17" Type="http://schemas.openxmlformats.org/officeDocument/2006/relationships/image" Target="../media/image627.svg"/><Relationship Id="rId25" Type="http://schemas.openxmlformats.org/officeDocument/2006/relationships/image" Target="../media/image635.svg"/><Relationship Id="rId33" Type="http://schemas.openxmlformats.org/officeDocument/2006/relationships/image" Target="../media/image643.svg"/><Relationship Id="rId2" Type="http://schemas.openxmlformats.org/officeDocument/2006/relationships/image" Target="../media/image612.png"/><Relationship Id="rId16" Type="http://schemas.openxmlformats.org/officeDocument/2006/relationships/image" Target="../media/image626.png"/><Relationship Id="rId20" Type="http://schemas.openxmlformats.org/officeDocument/2006/relationships/image" Target="../media/image630.png"/><Relationship Id="rId29" Type="http://schemas.openxmlformats.org/officeDocument/2006/relationships/image" Target="../media/image639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6.png"/><Relationship Id="rId11" Type="http://schemas.openxmlformats.org/officeDocument/2006/relationships/image" Target="../media/image621.svg"/><Relationship Id="rId24" Type="http://schemas.openxmlformats.org/officeDocument/2006/relationships/image" Target="../media/image634.png"/><Relationship Id="rId32" Type="http://schemas.openxmlformats.org/officeDocument/2006/relationships/image" Target="../media/image642.png"/><Relationship Id="rId37" Type="http://schemas.openxmlformats.org/officeDocument/2006/relationships/image" Target="../media/image647.svg"/><Relationship Id="rId5" Type="http://schemas.openxmlformats.org/officeDocument/2006/relationships/image" Target="../media/image615.svg"/><Relationship Id="rId15" Type="http://schemas.openxmlformats.org/officeDocument/2006/relationships/image" Target="../media/image625.svg"/><Relationship Id="rId23" Type="http://schemas.openxmlformats.org/officeDocument/2006/relationships/image" Target="../media/image633.svg"/><Relationship Id="rId28" Type="http://schemas.openxmlformats.org/officeDocument/2006/relationships/image" Target="../media/image638.png"/><Relationship Id="rId36" Type="http://schemas.openxmlformats.org/officeDocument/2006/relationships/image" Target="../media/image646.png"/><Relationship Id="rId10" Type="http://schemas.openxmlformats.org/officeDocument/2006/relationships/image" Target="../media/image620.png"/><Relationship Id="rId19" Type="http://schemas.openxmlformats.org/officeDocument/2006/relationships/image" Target="../media/image629.svg"/><Relationship Id="rId31" Type="http://schemas.openxmlformats.org/officeDocument/2006/relationships/image" Target="../media/image641.svg"/><Relationship Id="rId4" Type="http://schemas.openxmlformats.org/officeDocument/2006/relationships/image" Target="../media/image614.png"/><Relationship Id="rId9" Type="http://schemas.openxmlformats.org/officeDocument/2006/relationships/image" Target="../media/image619.svg"/><Relationship Id="rId14" Type="http://schemas.openxmlformats.org/officeDocument/2006/relationships/image" Target="../media/image624.png"/><Relationship Id="rId22" Type="http://schemas.openxmlformats.org/officeDocument/2006/relationships/image" Target="../media/image632.png"/><Relationship Id="rId27" Type="http://schemas.openxmlformats.org/officeDocument/2006/relationships/image" Target="../media/image637.svg"/><Relationship Id="rId30" Type="http://schemas.openxmlformats.org/officeDocument/2006/relationships/image" Target="../media/image640.png"/><Relationship Id="rId35" Type="http://schemas.openxmlformats.org/officeDocument/2006/relationships/image" Target="../media/image645.svg"/><Relationship Id="rId8" Type="http://schemas.openxmlformats.org/officeDocument/2006/relationships/image" Target="../media/image618.png"/><Relationship Id="rId3" Type="http://schemas.openxmlformats.org/officeDocument/2006/relationships/image" Target="../media/image613.sv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9.svg"/><Relationship Id="rId18" Type="http://schemas.openxmlformats.org/officeDocument/2006/relationships/image" Target="../media/image664.png"/><Relationship Id="rId26" Type="http://schemas.openxmlformats.org/officeDocument/2006/relationships/image" Target="../media/image672.png"/><Relationship Id="rId39" Type="http://schemas.openxmlformats.org/officeDocument/2006/relationships/image" Target="../media/image685.svg"/><Relationship Id="rId21" Type="http://schemas.openxmlformats.org/officeDocument/2006/relationships/image" Target="../media/image667.svg"/><Relationship Id="rId34" Type="http://schemas.openxmlformats.org/officeDocument/2006/relationships/image" Target="../media/image680.png"/><Relationship Id="rId7" Type="http://schemas.openxmlformats.org/officeDocument/2006/relationships/image" Target="../media/image653.svg"/><Relationship Id="rId2" Type="http://schemas.openxmlformats.org/officeDocument/2006/relationships/image" Target="../media/image648.png"/><Relationship Id="rId16" Type="http://schemas.openxmlformats.org/officeDocument/2006/relationships/image" Target="../media/image662.png"/><Relationship Id="rId20" Type="http://schemas.openxmlformats.org/officeDocument/2006/relationships/image" Target="../media/image666.png"/><Relationship Id="rId29" Type="http://schemas.openxmlformats.org/officeDocument/2006/relationships/image" Target="../media/image675.svg"/><Relationship Id="rId41" Type="http://schemas.openxmlformats.org/officeDocument/2006/relationships/image" Target="../media/image687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2.png"/><Relationship Id="rId11" Type="http://schemas.openxmlformats.org/officeDocument/2006/relationships/image" Target="../media/image657.svg"/><Relationship Id="rId24" Type="http://schemas.openxmlformats.org/officeDocument/2006/relationships/image" Target="../media/image670.png"/><Relationship Id="rId32" Type="http://schemas.openxmlformats.org/officeDocument/2006/relationships/image" Target="../media/image678.png"/><Relationship Id="rId37" Type="http://schemas.openxmlformats.org/officeDocument/2006/relationships/image" Target="../media/image683.svg"/><Relationship Id="rId40" Type="http://schemas.openxmlformats.org/officeDocument/2006/relationships/image" Target="../media/image686.png"/><Relationship Id="rId5" Type="http://schemas.openxmlformats.org/officeDocument/2006/relationships/image" Target="../media/image651.svg"/><Relationship Id="rId15" Type="http://schemas.openxmlformats.org/officeDocument/2006/relationships/image" Target="../media/image661.svg"/><Relationship Id="rId23" Type="http://schemas.openxmlformats.org/officeDocument/2006/relationships/image" Target="../media/image669.svg"/><Relationship Id="rId28" Type="http://schemas.openxmlformats.org/officeDocument/2006/relationships/image" Target="../media/image674.png"/><Relationship Id="rId36" Type="http://schemas.openxmlformats.org/officeDocument/2006/relationships/image" Target="../media/image682.png"/><Relationship Id="rId10" Type="http://schemas.openxmlformats.org/officeDocument/2006/relationships/image" Target="../media/image656.png"/><Relationship Id="rId19" Type="http://schemas.openxmlformats.org/officeDocument/2006/relationships/image" Target="../media/image665.svg"/><Relationship Id="rId31" Type="http://schemas.openxmlformats.org/officeDocument/2006/relationships/image" Target="../media/image677.svg"/><Relationship Id="rId4" Type="http://schemas.openxmlformats.org/officeDocument/2006/relationships/image" Target="../media/image650.png"/><Relationship Id="rId9" Type="http://schemas.openxmlformats.org/officeDocument/2006/relationships/image" Target="../media/image655.svg"/><Relationship Id="rId14" Type="http://schemas.openxmlformats.org/officeDocument/2006/relationships/image" Target="../media/image660.png"/><Relationship Id="rId22" Type="http://schemas.openxmlformats.org/officeDocument/2006/relationships/image" Target="../media/image668.png"/><Relationship Id="rId27" Type="http://schemas.openxmlformats.org/officeDocument/2006/relationships/image" Target="../media/image673.svg"/><Relationship Id="rId30" Type="http://schemas.openxmlformats.org/officeDocument/2006/relationships/image" Target="../media/image676.png"/><Relationship Id="rId35" Type="http://schemas.openxmlformats.org/officeDocument/2006/relationships/image" Target="../media/image681.svg"/><Relationship Id="rId8" Type="http://schemas.openxmlformats.org/officeDocument/2006/relationships/image" Target="../media/image654.png"/><Relationship Id="rId3" Type="http://schemas.openxmlformats.org/officeDocument/2006/relationships/image" Target="../media/image649.svg"/><Relationship Id="rId12" Type="http://schemas.openxmlformats.org/officeDocument/2006/relationships/image" Target="../media/image658.png"/><Relationship Id="rId17" Type="http://schemas.openxmlformats.org/officeDocument/2006/relationships/image" Target="../media/image663.svg"/><Relationship Id="rId25" Type="http://schemas.openxmlformats.org/officeDocument/2006/relationships/image" Target="../media/image671.svg"/><Relationship Id="rId33" Type="http://schemas.openxmlformats.org/officeDocument/2006/relationships/image" Target="../media/image679.svg"/><Relationship Id="rId38" Type="http://schemas.openxmlformats.org/officeDocument/2006/relationships/image" Target="../media/image6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svg"/><Relationship Id="rId2" Type="http://schemas.openxmlformats.org/officeDocument/2006/relationships/image" Target="../media/image68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1.svg"/><Relationship Id="rId4" Type="http://schemas.openxmlformats.org/officeDocument/2006/relationships/image" Target="../media/image69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em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png"/><Relationship Id="rId18" Type="http://schemas.openxmlformats.org/officeDocument/2006/relationships/image" Target="../media/image25.emf"/><Relationship Id="rId3" Type="http://schemas.openxmlformats.org/officeDocument/2006/relationships/image" Target="../media/image22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jpeg"/><Relationship Id="rId19" Type="http://schemas.openxmlformats.org/officeDocument/2006/relationships/image" Target="../media/image45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4" Type="http://schemas.openxmlformats.org/officeDocument/2006/relationships/hyperlink" Target="https://team.veeam.com/brandspace/Pages/Presentations-Graphics.aspx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12" Type="http://schemas.openxmlformats.org/officeDocument/2006/relationships/hyperlink" Target="https://team.veeam.com/brandspace/Pages/creative_services_tasks.aspx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65.sv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52CF05C-C0E2-4917-AF47-C297DBD229CD}"/>
              </a:ext>
            </a:extLst>
          </p:cNvPr>
          <p:cNvSpPr>
            <a:spLocks noGrp="1"/>
          </p:cNvSpPr>
          <p:nvPr/>
        </p:nvSpPr>
        <p:spPr>
          <a:xfrm>
            <a:off x="308368" y="1733499"/>
            <a:ext cx="7355679" cy="74789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5400" i="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72856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856" algn="l"/>
              </a:tabLst>
              <a:defRPr sz="21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5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500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843C74E-9087-48DB-8F0B-C6FE13D96D78}"/>
              </a:ext>
            </a:extLst>
          </p:cNvPr>
          <p:cNvSpPr>
            <a:spLocks noGrp="1"/>
          </p:cNvSpPr>
          <p:nvPr/>
        </p:nvSpPr>
        <p:spPr>
          <a:xfrm>
            <a:off x="308366" y="2720402"/>
            <a:ext cx="5636696" cy="33239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40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72856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856" algn="l"/>
              </a:tabLst>
              <a:defRPr sz="21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5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500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FF74AD-0E67-45FA-8E21-D05B904605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Technical Icons Pack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461473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582015-CF90-4607-BD83-25F22F2CEF3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9999" y="171451"/>
            <a:ext cx="8425225" cy="553998"/>
          </a:xfrm>
        </p:spPr>
        <p:txBody>
          <a:bodyPr/>
          <a:lstStyle/>
          <a:p>
            <a:r>
              <a:rPr lang="en-US" dirty="0"/>
              <a:t>Diagram construction elements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76C76-037A-4087-B1CE-418DE1B37C68}"/>
              </a:ext>
            </a:extLst>
          </p:cNvPr>
          <p:cNvSpPr txBox="1"/>
          <p:nvPr/>
        </p:nvSpPr>
        <p:spPr>
          <a:xfrm>
            <a:off x="274495" y="1630557"/>
            <a:ext cx="1487164" cy="116955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00B336"/>
                </a:solidFill>
              </a:rPr>
              <a:t>Technical Icons –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 Veeam products, futures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 different objects and their names</a:t>
            </a:r>
            <a:endParaRPr lang="ru-RU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5F0682-F82C-429B-93BE-92F2F6E74BFA}"/>
              </a:ext>
            </a:extLst>
          </p:cNvPr>
          <p:cNvSpPr txBox="1"/>
          <p:nvPr/>
        </p:nvSpPr>
        <p:spPr>
          <a:xfrm>
            <a:off x="3979045" y="1682787"/>
            <a:ext cx="1756800" cy="70788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28600" indent="-228600">
              <a:buFont typeface="+mj-lt"/>
              <a:buAutoNum type="arabicPeriod" startAt="3"/>
            </a:pPr>
            <a:r>
              <a:rPr lang="en-US" sz="1000" dirty="0">
                <a:solidFill>
                  <a:srgbClr val="00B336"/>
                </a:solidFill>
              </a:rPr>
              <a:t>Arrows and connectors</a:t>
            </a:r>
            <a:b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 the process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 connect objects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each other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A88093-FD1C-4E46-BF31-3A6F98F15500}"/>
              </a:ext>
            </a:extLst>
          </p:cNvPr>
          <p:cNvSpPr txBox="1"/>
          <p:nvPr/>
        </p:nvSpPr>
        <p:spPr>
          <a:xfrm>
            <a:off x="3979045" y="3291496"/>
            <a:ext cx="1680268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28600" indent="-228600">
              <a:buFont typeface="+mj-lt"/>
              <a:buAutoNum type="arabicPeriod" startAt="4"/>
            </a:pPr>
            <a:r>
              <a:rPr lang="en-US" sz="1000" dirty="0">
                <a:solidFill>
                  <a:srgbClr val="00B336"/>
                </a:solidFill>
              </a:rPr>
              <a:t>Numbers</a:t>
            </a:r>
            <a:br>
              <a:rPr lang="en-US" sz="1000" dirty="0">
                <a:solidFill>
                  <a:srgbClr val="00B336"/>
                </a:solidFill>
              </a:rPr>
            </a:br>
            <a:r>
              <a:rPr lang="en-US" sz="1000" dirty="0">
                <a:solidFill>
                  <a:srgbClr val="00B336"/>
                </a:solidFill>
              </a:rPr>
              <a:t> 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7539E51-D397-48E4-A58B-2E8FA194D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0272" y="1771229"/>
            <a:ext cx="502988" cy="57750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C7C1373-1DD6-46FD-85C4-C3BF0D3CA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2847" y="1783399"/>
            <a:ext cx="359759" cy="565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8B8774-C26A-49EC-A5F9-80950049FC06}"/>
              </a:ext>
            </a:extLst>
          </p:cNvPr>
          <p:cNvSpPr txBox="1"/>
          <p:nvPr/>
        </p:nvSpPr>
        <p:spPr>
          <a:xfrm>
            <a:off x="289888" y="3289298"/>
            <a:ext cx="1487237" cy="1015663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28600" indent="-228600">
              <a:buFont typeface="+mj-lt"/>
              <a:buAutoNum type="arabicPeriod" startAt="2"/>
            </a:pPr>
            <a:r>
              <a:rPr lang="en-US" sz="1000" dirty="0">
                <a:solidFill>
                  <a:srgbClr val="00B336"/>
                </a:solidFill>
              </a:rPr>
              <a:t>Areas –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shows the integration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of various products </a:t>
            </a:r>
            <a:b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processes </a:t>
            </a:r>
          </a:p>
          <a:p>
            <a:pPr marL="228600" indent="-228600">
              <a:buFont typeface="+mj-lt"/>
              <a:buAutoNum type="arabicPeriod" startAt="2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EF8A2A-722F-41F5-89D0-5A80D737F9C6}"/>
              </a:ext>
            </a:extLst>
          </p:cNvPr>
          <p:cNvSpPr/>
          <p:nvPr/>
        </p:nvSpPr>
        <p:spPr bwMode="auto">
          <a:xfrm>
            <a:off x="2082937" y="3401370"/>
            <a:ext cx="1600720" cy="110842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ADE366-3390-435F-94AC-5D387715B42C}"/>
              </a:ext>
            </a:extLst>
          </p:cNvPr>
          <p:cNvSpPr txBox="1"/>
          <p:nvPr/>
        </p:nvSpPr>
        <p:spPr>
          <a:xfrm>
            <a:off x="2544179" y="3274130"/>
            <a:ext cx="643125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r>
              <a:rPr lang="en-US" sz="900" dirty="0"/>
              <a:t>Area title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6A5A63-CAA7-44C2-B901-F2E355E29FDD}"/>
              </a:ext>
            </a:extLst>
          </p:cNvPr>
          <p:cNvCxnSpPr>
            <a:cxnSpLocks/>
          </p:cNvCxnSpPr>
          <p:nvPr/>
        </p:nvCxnSpPr>
        <p:spPr>
          <a:xfrm>
            <a:off x="5879685" y="1736350"/>
            <a:ext cx="151200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D8700C-1195-406C-9465-65C76ECF98E1}"/>
              </a:ext>
            </a:extLst>
          </p:cNvPr>
          <p:cNvCxnSpPr>
            <a:cxnSpLocks/>
          </p:cNvCxnSpPr>
          <p:nvPr/>
        </p:nvCxnSpPr>
        <p:spPr>
          <a:xfrm>
            <a:off x="5879685" y="2216710"/>
            <a:ext cx="1512000" cy="0"/>
          </a:xfrm>
          <a:prstGeom prst="straightConnector1">
            <a:avLst/>
          </a:prstGeom>
          <a:ln w="12700">
            <a:solidFill>
              <a:srgbClr val="00B33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A35E3A8-12C1-4FA4-9F14-395920B3C084}"/>
              </a:ext>
            </a:extLst>
          </p:cNvPr>
          <p:cNvCxnSpPr>
            <a:cxnSpLocks/>
          </p:cNvCxnSpPr>
          <p:nvPr/>
        </p:nvCxnSpPr>
        <p:spPr>
          <a:xfrm>
            <a:off x="5937285" y="2469843"/>
            <a:ext cx="140668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C09DA8-CA17-4A49-B7DA-831A0D182F69}"/>
              </a:ext>
            </a:extLst>
          </p:cNvPr>
          <p:cNvCxnSpPr>
            <a:cxnSpLocks/>
          </p:cNvCxnSpPr>
          <p:nvPr/>
        </p:nvCxnSpPr>
        <p:spPr>
          <a:xfrm>
            <a:off x="5945377" y="2707141"/>
            <a:ext cx="1406687" cy="0"/>
          </a:xfrm>
          <a:prstGeom prst="line">
            <a:avLst/>
          </a:prstGeom>
          <a:ln w="12700">
            <a:solidFill>
              <a:srgbClr val="00B336"/>
            </a:solidFill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94ECBD10-3B15-4638-9CFC-5135CAD082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7177" y="2575004"/>
            <a:ext cx="768960" cy="300082"/>
          </a:xfrm>
          <a:prstGeom prst="rect">
            <a:avLst/>
          </a:prstGeom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64D2D42-0A1B-4FD8-92D8-CFB3DEF61EEF}"/>
              </a:ext>
            </a:extLst>
          </p:cNvPr>
          <p:cNvSpPr/>
          <p:nvPr/>
        </p:nvSpPr>
        <p:spPr bwMode="auto">
          <a:xfrm rot="5400000" flipV="1">
            <a:off x="7019089" y="2159058"/>
            <a:ext cx="1512000" cy="259179"/>
          </a:xfrm>
          <a:prstGeom prst="triangle">
            <a:avLst/>
          </a:prstGeom>
          <a:gradFill>
            <a:gsLst>
              <a:gs pos="100000">
                <a:schemeClr val="bg1"/>
              </a:gs>
              <a:gs pos="11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1E6FEE-48B1-4925-9F4A-57BCAEFE9608}"/>
              </a:ext>
            </a:extLst>
          </p:cNvPr>
          <p:cNvGrpSpPr/>
          <p:nvPr/>
        </p:nvGrpSpPr>
        <p:grpSpPr>
          <a:xfrm>
            <a:off x="8358247" y="1610777"/>
            <a:ext cx="302400" cy="1355739"/>
            <a:chOff x="6668579" y="2813100"/>
            <a:chExt cx="302400" cy="135573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1F1AC6E-DFA9-4F97-AB0C-A0CA4D92FEAD}"/>
                </a:ext>
              </a:extLst>
            </p:cNvPr>
            <p:cNvCxnSpPr>
              <a:cxnSpLocks/>
            </p:cNvCxnSpPr>
            <p:nvPr/>
          </p:nvCxnSpPr>
          <p:spPr>
            <a:xfrm>
              <a:off x="6668579" y="2813100"/>
              <a:ext cx="0" cy="135573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2A9B20E-7B9F-4F3E-AB83-8EA317494FFC}"/>
                </a:ext>
              </a:extLst>
            </p:cNvPr>
            <p:cNvCxnSpPr/>
            <p:nvPr/>
          </p:nvCxnSpPr>
          <p:spPr>
            <a:xfrm>
              <a:off x="6668579" y="3490969"/>
              <a:ext cx="302400" cy="0"/>
            </a:xfrm>
            <a:prstGeom prst="straightConnector1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94839711-A6CD-4CF3-B2D0-D5FA8C84382E}"/>
              </a:ext>
            </a:extLst>
          </p:cNvPr>
          <p:cNvSpPr/>
          <p:nvPr/>
        </p:nvSpPr>
        <p:spPr bwMode="auto">
          <a:xfrm>
            <a:off x="5937285" y="3447875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7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Segoe UI" pitchFamily="34" charset="0"/>
                <a:cs typeface="Segoe UI" pitchFamily="34" charset="0"/>
              </a:rPr>
              <a:t>1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EFFF9A-8AF3-40A4-B6E4-7193498BC6E7}"/>
              </a:ext>
            </a:extLst>
          </p:cNvPr>
          <p:cNvSpPr/>
          <p:nvPr/>
        </p:nvSpPr>
        <p:spPr bwMode="auto">
          <a:xfrm>
            <a:off x="5937285" y="3748123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7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Segoe UI" pitchFamily="34" charset="0"/>
                <a:cs typeface="Segoe UI" pitchFamily="34" charset="0"/>
              </a:rPr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8A4CF4-3425-42C0-B959-4B3AF87E3527}"/>
              </a:ext>
            </a:extLst>
          </p:cNvPr>
          <p:cNvCxnSpPr>
            <a:cxnSpLocks/>
          </p:cNvCxnSpPr>
          <p:nvPr/>
        </p:nvCxnSpPr>
        <p:spPr>
          <a:xfrm>
            <a:off x="5879685" y="1970882"/>
            <a:ext cx="151200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68392E-7FD6-4F9D-A745-9EE44C21BE6E}"/>
              </a:ext>
            </a:extLst>
          </p:cNvPr>
          <p:cNvSpPr txBox="1"/>
          <p:nvPr/>
        </p:nvSpPr>
        <p:spPr>
          <a:xfrm>
            <a:off x="265162" y="1091724"/>
            <a:ext cx="4828123" cy="52322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4 major elements for diagrams construction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9D28804-80A3-47C0-9044-37BCA2695349}"/>
              </a:ext>
            </a:extLst>
          </p:cNvPr>
          <p:cNvCxnSpPr/>
          <p:nvPr/>
        </p:nvCxnSpPr>
        <p:spPr>
          <a:xfrm>
            <a:off x="373063" y="1028700"/>
            <a:ext cx="1298112" cy="0"/>
          </a:xfrm>
          <a:prstGeom prst="line">
            <a:avLst/>
          </a:prstGeom>
          <a:ln w="12700">
            <a:solidFill>
              <a:srgbClr val="00B336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77446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5F26C-933B-461B-A2C4-946D1C8C3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Data Center</a:t>
            </a:r>
          </a:p>
        </p:txBody>
      </p:sp>
    </p:spTree>
    <p:extLst>
      <p:ext uri="{BB962C8B-B14F-4D97-AF65-F5344CB8AC3E}">
        <p14:creationId xmlns:p14="http://schemas.microsoft.com/office/powerpoint/2010/main" val="30299839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F54910EE-A15D-46DA-A719-FB74A1099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2789" y="995830"/>
            <a:ext cx="489088" cy="14157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6184C5D-95B8-4D09-8625-1FF666B6C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789" y="685426"/>
            <a:ext cx="489088" cy="14157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3AC9A9F-5E23-4B54-836E-E87AA61F23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1840" y="674134"/>
            <a:ext cx="489090" cy="514831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3681F09-D721-4AD1-A18E-6554AAE2CA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91213" y="686413"/>
            <a:ext cx="489090" cy="51483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13AF996-3746-4FA6-B5CC-D06638F416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51369" y="1021054"/>
            <a:ext cx="720762" cy="36038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BDA0A29-538B-4E21-B8F8-8187ED671C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51369" y="527830"/>
            <a:ext cx="720762" cy="36038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0B999FA-6D5A-4154-A422-D1B38F28C6A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52618" y="326592"/>
            <a:ext cx="797989" cy="50196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E676874-AC88-4E33-BB60-59489962B7B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19519" y="699284"/>
            <a:ext cx="296028" cy="501961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3B79995-506F-4BC8-9238-ADC13B1455C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95510" y="699284"/>
            <a:ext cx="296028" cy="50196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A17ABDEE-1D5C-4710-BCAD-49FFCC6A3D8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167509" y="879474"/>
            <a:ext cx="797989" cy="501961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E86F648-DD31-49FC-B32F-223D80729FC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43144" y="2120061"/>
            <a:ext cx="681233" cy="50196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E1FB065-B078-4264-9BB4-06051219307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11206" y="2173560"/>
            <a:ext cx="755865" cy="43760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628B7678-295E-477F-B3D2-9E3E3DD82BF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675154" y="757375"/>
            <a:ext cx="635818" cy="501961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0DBD0DF8-0EFC-460C-88F7-447AE58CB69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17370" y="2223028"/>
            <a:ext cx="360381" cy="360381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28C22B1E-5A6B-4869-903C-B3F537E164A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363713" y="2223028"/>
            <a:ext cx="360381" cy="360381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38C24EE0-0B0B-4F15-9337-61BBC269DDE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36224" y="3661162"/>
            <a:ext cx="489089" cy="360381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51EA52FC-9CD8-4412-9CAB-DF3686C4EDB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307067" y="3746816"/>
            <a:ext cx="489092" cy="244546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ED806FDE-B509-4EB7-90CF-FE6906C026E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984456" y="3658469"/>
            <a:ext cx="489089" cy="347511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61ED1253-0237-4CF4-AEF6-2F6F74242CF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418340" y="3765502"/>
            <a:ext cx="507095" cy="13344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C185DAAF-8B8A-43C7-93A5-618A3181B3B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865767" y="3765502"/>
            <a:ext cx="507095" cy="1334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DBEDA6F-7A9F-4C4A-BA84-2B751E1227B0}"/>
              </a:ext>
            </a:extLst>
          </p:cNvPr>
          <p:cNvSpPr txBox="1"/>
          <p:nvPr/>
        </p:nvSpPr>
        <p:spPr>
          <a:xfrm>
            <a:off x="523234" y="1428388"/>
            <a:ext cx="548548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5F2D76-1B65-41CA-B8FA-AC505BECD891}"/>
              </a:ext>
            </a:extLst>
          </p:cNvPr>
          <p:cNvSpPr txBox="1"/>
          <p:nvPr/>
        </p:nvSpPr>
        <p:spPr>
          <a:xfrm>
            <a:off x="1791840" y="1428388"/>
            <a:ext cx="88036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 stack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9B990C-68CA-4AE0-ABAB-7A954D0E60BA}"/>
              </a:ext>
            </a:extLst>
          </p:cNvPr>
          <p:cNvSpPr txBox="1"/>
          <p:nvPr/>
        </p:nvSpPr>
        <p:spPr>
          <a:xfrm>
            <a:off x="3239266" y="1428388"/>
            <a:ext cx="88036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Host/Server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4DEFE0-CCEA-4D20-8B88-001F173B7DBD}"/>
              </a:ext>
            </a:extLst>
          </p:cNvPr>
          <p:cNvSpPr txBox="1"/>
          <p:nvPr/>
        </p:nvSpPr>
        <p:spPr>
          <a:xfrm>
            <a:off x="4823047" y="1428388"/>
            <a:ext cx="57740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C56769-12BF-4C13-8DC2-0191C6ACA499}"/>
              </a:ext>
            </a:extLst>
          </p:cNvPr>
          <p:cNvSpPr txBox="1"/>
          <p:nvPr/>
        </p:nvSpPr>
        <p:spPr>
          <a:xfrm>
            <a:off x="6122799" y="1428388"/>
            <a:ext cx="80502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Datacenter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8A2AE5-2608-4756-A73A-E6A0BF341D9B}"/>
              </a:ext>
            </a:extLst>
          </p:cNvPr>
          <p:cNvSpPr txBox="1"/>
          <p:nvPr/>
        </p:nvSpPr>
        <p:spPr>
          <a:xfrm>
            <a:off x="7685137" y="1428388"/>
            <a:ext cx="612668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DF6421-DA39-4E71-AC4B-A8DF293448C7}"/>
              </a:ext>
            </a:extLst>
          </p:cNvPr>
          <p:cNvSpPr txBox="1"/>
          <p:nvPr/>
        </p:nvSpPr>
        <p:spPr>
          <a:xfrm>
            <a:off x="504443" y="2850781"/>
            <a:ext cx="56938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Laptop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040F2F-546D-4755-B5FF-9A185D3ED5F6}"/>
              </a:ext>
            </a:extLst>
          </p:cNvPr>
          <p:cNvSpPr txBox="1"/>
          <p:nvPr/>
        </p:nvSpPr>
        <p:spPr>
          <a:xfrm>
            <a:off x="3233614" y="2861637"/>
            <a:ext cx="86113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Workstation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B3586FE-3D86-4AAF-ADFC-7BC39799D7FA}"/>
              </a:ext>
            </a:extLst>
          </p:cNvPr>
          <p:cNvSpPr txBox="1"/>
          <p:nvPr/>
        </p:nvSpPr>
        <p:spPr>
          <a:xfrm>
            <a:off x="4903856" y="2861637"/>
            <a:ext cx="415498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CPU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00CFE9-B583-462F-8E06-46ED36802FAF}"/>
              </a:ext>
            </a:extLst>
          </p:cNvPr>
          <p:cNvSpPr txBox="1"/>
          <p:nvPr/>
        </p:nvSpPr>
        <p:spPr>
          <a:xfrm>
            <a:off x="6135778" y="2861637"/>
            <a:ext cx="81624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CPU socket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B3BBDFB-EDCF-4074-BE86-D1E9806ECE6C}"/>
              </a:ext>
            </a:extLst>
          </p:cNvPr>
          <p:cNvSpPr txBox="1"/>
          <p:nvPr/>
        </p:nvSpPr>
        <p:spPr>
          <a:xfrm>
            <a:off x="6323586" y="4310178"/>
            <a:ext cx="441146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B7CBCD3-979A-4C38-B90E-21DFE9FCB1EB}"/>
              </a:ext>
            </a:extLst>
          </p:cNvPr>
          <p:cNvSpPr txBox="1"/>
          <p:nvPr/>
        </p:nvSpPr>
        <p:spPr>
          <a:xfrm>
            <a:off x="415124" y="4299771"/>
            <a:ext cx="731290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Hardware</a:t>
            </a:r>
          </a:p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controller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124242-213D-4BB8-B4F4-219CD0242B08}"/>
              </a:ext>
            </a:extLst>
          </p:cNvPr>
          <p:cNvSpPr txBox="1"/>
          <p:nvPr/>
        </p:nvSpPr>
        <p:spPr>
          <a:xfrm>
            <a:off x="1756496" y="4299771"/>
            <a:ext cx="93807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Network card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05E701-1099-4F39-BEAE-12745C0C006D}"/>
              </a:ext>
            </a:extLst>
          </p:cNvPr>
          <p:cNvSpPr txBox="1"/>
          <p:nvPr/>
        </p:nvSpPr>
        <p:spPr>
          <a:xfrm>
            <a:off x="3219223" y="4299771"/>
            <a:ext cx="944489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Switch/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Virtual switch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1CCF34-C563-4E2F-A42E-F3A0AD0031B9}"/>
              </a:ext>
            </a:extLst>
          </p:cNvPr>
          <p:cNvSpPr txBox="1"/>
          <p:nvPr/>
        </p:nvSpPr>
        <p:spPr>
          <a:xfrm>
            <a:off x="4657486" y="4299771"/>
            <a:ext cx="931665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VMware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virtual switch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A694D19-8434-4384-B6C6-DBEE5779483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067921" y="2152238"/>
            <a:ext cx="328205" cy="43760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361EA878-82B0-469F-A5FE-5ED13748CD03}"/>
              </a:ext>
            </a:extLst>
          </p:cNvPr>
          <p:cNvSpPr txBox="1"/>
          <p:nvPr/>
        </p:nvSpPr>
        <p:spPr>
          <a:xfrm>
            <a:off x="1956870" y="2850780"/>
            <a:ext cx="53732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8134F2A-B8A5-4B73-B317-635FF09FDD4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810056" y="2211370"/>
            <a:ext cx="360380" cy="36038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C968692-D409-4AE8-97D5-F68084F1149D}"/>
              </a:ext>
            </a:extLst>
          </p:cNvPr>
          <p:cNvSpPr txBox="1"/>
          <p:nvPr/>
        </p:nvSpPr>
        <p:spPr>
          <a:xfrm>
            <a:off x="7776496" y="2850779"/>
            <a:ext cx="433132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Chip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4E9EF39-0D25-4CFB-A374-C7F82713D72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812873" y="3661164"/>
            <a:ext cx="360379" cy="36037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3D99647-F429-49EB-8E2D-C1E52DA2D9CF}"/>
              </a:ext>
            </a:extLst>
          </p:cNvPr>
          <p:cNvSpPr txBox="1"/>
          <p:nvPr/>
        </p:nvSpPr>
        <p:spPr>
          <a:xfrm>
            <a:off x="7711576" y="4299770"/>
            <a:ext cx="562976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50109889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4646026-D72A-4954-B09A-69EEA9EA8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263" y="723969"/>
            <a:ext cx="360380" cy="43872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3149834-5876-40AA-B68A-1EB8A2B88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296" y="723969"/>
            <a:ext cx="360380" cy="43872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48310B8-E62D-4AEF-A607-120C8A5604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1835" y="731552"/>
            <a:ext cx="360380" cy="43872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08448EB-6D01-429B-B1B7-57ED3D4EB6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88093" y="731551"/>
            <a:ext cx="360380" cy="43872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3661EA4-CD82-4895-8B92-7D30C29CFEC1}"/>
              </a:ext>
            </a:extLst>
          </p:cNvPr>
          <p:cNvSpPr txBox="1"/>
          <p:nvPr/>
        </p:nvSpPr>
        <p:spPr>
          <a:xfrm>
            <a:off x="165631" y="219788"/>
            <a:ext cx="79060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en-US" sz="1000" dirty="0">
                <a:solidFill>
                  <a:srgbClr val="00B336"/>
                </a:solidFill>
              </a:rPr>
              <a:t>Datastores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1C8358-12C9-4BCF-9967-24B6CCFD5A99}"/>
              </a:ext>
            </a:extLst>
          </p:cNvPr>
          <p:cNvSpPr txBox="1"/>
          <p:nvPr/>
        </p:nvSpPr>
        <p:spPr>
          <a:xfrm>
            <a:off x="431062" y="1450915"/>
            <a:ext cx="73289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Datastore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007BCC-0031-4BC3-95DB-DC9E051859CF}"/>
              </a:ext>
            </a:extLst>
          </p:cNvPr>
          <p:cNvSpPr txBox="1"/>
          <p:nvPr/>
        </p:nvSpPr>
        <p:spPr>
          <a:xfrm>
            <a:off x="1729323" y="1450915"/>
            <a:ext cx="100540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Free datastore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41BBD1-8EEE-4E75-8B2A-1B76EA5AA762}"/>
              </a:ext>
            </a:extLst>
          </p:cNvPr>
          <p:cNvSpPr txBox="1"/>
          <p:nvPr/>
        </p:nvSpPr>
        <p:spPr>
          <a:xfrm>
            <a:off x="3321018" y="1450915"/>
            <a:ext cx="716863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Medium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datastore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404914-8AA8-46C2-8284-36282C9B9951}"/>
              </a:ext>
            </a:extLst>
          </p:cNvPr>
          <p:cNvSpPr txBox="1"/>
          <p:nvPr/>
        </p:nvSpPr>
        <p:spPr>
          <a:xfrm>
            <a:off x="4722887" y="1450915"/>
            <a:ext cx="780983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Backup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Repository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1BAB1C-D302-4983-A712-3C2410B02D0C}"/>
              </a:ext>
            </a:extLst>
          </p:cNvPr>
          <p:cNvSpPr txBox="1"/>
          <p:nvPr/>
        </p:nvSpPr>
        <p:spPr>
          <a:xfrm>
            <a:off x="6005939" y="1450915"/>
            <a:ext cx="106471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VBO Repository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AD5DC6-4ABC-464A-AD6D-E58EA8758127}"/>
              </a:ext>
            </a:extLst>
          </p:cNvPr>
          <p:cNvSpPr txBox="1"/>
          <p:nvPr/>
        </p:nvSpPr>
        <p:spPr>
          <a:xfrm>
            <a:off x="7464724" y="1450915"/>
            <a:ext cx="105349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VBR Repository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9F7DD1-C22A-4772-82BE-4F038551F5D0}"/>
              </a:ext>
            </a:extLst>
          </p:cNvPr>
          <p:cNvSpPr txBox="1"/>
          <p:nvPr/>
        </p:nvSpPr>
        <p:spPr>
          <a:xfrm>
            <a:off x="165662" y="2875343"/>
            <a:ext cx="1199366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Scale-out Backup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Repository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310174-9398-49EF-A5A4-DBC905C026CF}"/>
              </a:ext>
            </a:extLst>
          </p:cNvPr>
          <p:cNvSpPr txBox="1"/>
          <p:nvPr/>
        </p:nvSpPr>
        <p:spPr>
          <a:xfrm>
            <a:off x="1841533" y="2875343"/>
            <a:ext cx="780983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Linux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Repository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529E61-676C-4D53-BE9D-0CDE507B004F}"/>
              </a:ext>
            </a:extLst>
          </p:cNvPr>
          <p:cNvSpPr txBox="1"/>
          <p:nvPr/>
        </p:nvSpPr>
        <p:spPr>
          <a:xfrm>
            <a:off x="3288957" y="2875343"/>
            <a:ext cx="780983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Windows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Repository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2B27E7-D8A3-4B41-9BF8-5CE0E85AA6DD}"/>
              </a:ext>
            </a:extLst>
          </p:cNvPr>
          <p:cNvSpPr txBox="1"/>
          <p:nvPr/>
        </p:nvSpPr>
        <p:spPr>
          <a:xfrm>
            <a:off x="4719227" y="2875343"/>
            <a:ext cx="780983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Repository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57B4964-2DD2-4AF9-8499-BC28C16604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18349" y="731551"/>
            <a:ext cx="482065" cy="45669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AE14E97-73F4-4BD4-B6B7-D3F4F178E2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44314" y="2199862"/>
            <a:ext cx="430134" cy="43013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A1C5D83-E05E-474D-B075-2D6A9BB2727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54607" y="731551"/>
            <a:ext cx="470061" cy="47006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B49E69B-5CA9-4274-A5B1-41AE907102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806012" y="738235"/>
            <a:ext cx="456692" cy="45669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4963E32-1D96-4EB1-971D-B7E9628095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5577" y="2173079"/>
            <a:ext cx="470062" cy="48276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F31341E9-7BFB-4CC7-AF47-939980F6957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488093" y="2179429"/>
            <a:ext cx="470062" cy="482766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FE2AA0D4-3D9F-41D6-BA9E-A70ACAF2ED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51835" y="2182396"/>
            <a:ext cx="470062" cy="4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1849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2C92376-9EF9-4EB6-B343-86E8D98A4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120" y="2173002"/>
            <a:ext cx="360381" cy="43872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AB3225C-AB27-4932-95F3-9BD90D4B8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00845" y="2231478"/>
            <a:ext cx="360382" cy="32177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E6788A3-CE80-4990-BEF4-24C6AE36C8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44076" y="2231478"/>
            <a:ext cx="463348" cy="41186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EBE221D-8A22-41AA-A75C-868BF8AA69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96629" y="2302268"/>
            <a:ext cx="489088" cy="180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86F974-0042-4E03-B6F8-0A223841EA0F}"/>
              </a:ext>
            </a:extLst>
          </p:cNvPr>
          <p:cNvSpPr txBox="1"/>
          <p:nvPr/>
        </p:nvSpPr>
        <p:spPr>
          <a:xfrm>
            <a:off x="512540" y="2845668"/>
            <a:ext cx="537327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Tape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library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18C43C-4CDA-45EA-A424-3DB40244A77A}"/>
              </a:ext>
            </a:extLst>
          </p:cNvPr>
          <p:cNvSpPr txBox="1"/>
          <p:nvPr/>
        </p:nvSpPr>
        <p:spPr>
          <a:xfrm>
            <a:off x="4744833" y="2845668"/>
            <a:ext cx="752129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Unknown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8295F2-7896-4904-A75B-60E3797C72E2}"/>
              </a:ext>
            </a:extLst>
          </p:cNvPr>
          <p:cNvSpPr txBox="1"/>
          <p:nvPr/>
        </p:nvSpPr>
        <p:spPr>
          <a:xfrm>
            <a:off x="1757707" y="2845668"/>
            <a:ext cx="966931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Single tape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writing device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3E47A1-A9E3-40A4-8FA3-50E066E730C7}"/>
              </a:ext>
            </a:extLst>
          </p:cNvPr>
          <p:cNvSpPr txBox="1"/>
          <p:nvPr/>
        </p:nvSpPr>
        <p:spPr>
          <a:xfrm>
            <a:off x="3237645" y="2845668"/>
            <a:ext cx="886781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Tape media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pool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44E1920C-44B1-44D3-AE01-B9720081F2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4819" y="803447"/>
            <a:ext cx="489088" cy="283156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D436339-5250-42F1-BE3B-D581044F3C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72516" y="800886"/>
            <a:ext cx="592057" cy="38612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DC00EA3-A5C7-439A-97DB-34E1194D61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69212" y="800886"/>
            <a:ext cx="592057" cy="386124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2B612DA-2C5C-42B5-B218-CCEE547368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20864" y="800886"/>
            <a:ext cx="592057" cy="386124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4D57968-2100-4BCE-A453-1BB6AE87CDF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34295" y="800886"/>
            <a:ext cx="592057" cy="38612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57A5BB1-C4D2-4EC0-AC7A-46B2E4C4D3E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00001" y="803447"/>
            <a:ext cx="588130" cy="38356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FA26EEA-DF11-409E-905C-8CC8F28F5164}"/>
              </a:ext>
            </a:extLst>
          </p:cNvPr>
          <p:cNvSpPr txBox="1"/>
          <p:nvPr/>
        </p:nvSpPr>
        <p:spPr>
          <a:xfrm>
            <a:off x="172162" y="337866"/>
            <a:ext cx="522900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en-US" sz="1000" dirty="0">
                <a:solidFill>
                  <a:srgbClr val="00B336"/>
                </a:solidFill>
              </a:rPr>
              <a:t>Tapes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0C4866-DBDD-4A76-9060-38C14E35F51D}"/>
              </a:ext>
            </a:extLst>
          </p:cNvPr>
          <p:cNvSpPr txBox="1"/>
          <p:nvPr/>
        </p:nvSpPr>
        <p:spPr>
          <a:xfrm>
            <a:off x="560275" y="1416752"/>
            <a:ext cx="465192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Tape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904080-C7B0-4A56-95C6-76B849818253}"/>
              </a:ext>
            </a:extLst>
          </p:cNvPr>
          <p:cNvSpPr txBox="1"/>
          <p:nvPr/>
        </p:nvSpPr>
        <p:spPr>
          <a:xfrm>
            <a:off x="1854808" y="1416752"/>
            <a:ext cx="77938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Tape eject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3D1101-91D6-4C9C-B719-02187ECE6948}"/>
              </a:ext>
            </a:extLst>
          </p:cNvPr>
          <p:cNvSpPr txBox="1"/>
          <p:nvPr/>
        </p:nvSpPr>
        <p:spPr>
          <a:xfrm>
            <a:off x="3254478" y="1416752"/>
            <a:ext cx="86433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Tape record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894EB6-D0FD-46A0-8E61-F237ED74C826}"/>
              </a:ext>
            </a:extLst>
          </p:cNvPr>
          <p:cNvSpPr txBox="1"/>
          <p:nvPr/>
        </p:nvSpPr>
        <p:spPr>
          <a:xfrm>
            <a:off x="4634255" y="1416752"/>
            <a:ext cx="96532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Tape checked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26BCA7-80D3-4487-90B4-47C76BC66BCB}"/>
              </a:ext>
            </a:extLst>
          </p:cNvPr>
          <p:cNvSpPr txBox="1"/>
          <p:nvPr/>
        </p:nvSpPr>
        <p:spPr>
          <a:xfrm>
            <a:off x="6137958" y="1416752"/>
            <a:ext cx="86433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Tape locked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1510E7-D2BE-4D06-9499-E4FC67E0F381}"/>
              </a:ext>
            </a:extLst>
          </p:cNvPr>
          <p:cNvSpPr txBox="1"/>
          <p:nvPr/>
        </p:nvSpPr>
        <p:spPr>
          <a:xfrm>
            <a:off x="7520014" y="1416752"/>
            <a:ext cx="95731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Tape licensed</a:t>
            </a:r>
          </a:p>
        </p:txBody>
      </p:sp>
    </p:spTree>
    <p:extLst>
      <p:ext uri="{BB962C8B-B14F-4D97-AF65-F5344CB8AC3E}">
        <p14:creationId xmlns:p14="http://schemas.microsoft.com/office/powerpoint/2010/main" val="412509221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FC564B1-334D-4AD7-872A-916980292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304" y="732110"/>
            <a:ext cx="360381" cy="43872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7986D70-BF0E-4021-A12A-36A8BCA0FD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621" y="732110"/>
            <a:ext cx="360381" cy="43872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6B103A1-7754-4BE6-91DF-086744639A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9358" y="732110"/>
            <a:ext cx="437606" cy="43760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2A0ED69-151E-4256-B40F-644B7857FA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92947" y="732110"/>
            <a:ext cx="437606" cy="43760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208E8E0-2061-40E9-9BFA-25EC3BBDF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85711" y="732110"/>
            <a:ext cx="437606" cy="43760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EBBBF0D8-49B8-494B-8178-AE48202205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18188" y="2307230"/>
            <a:ext cx="643608" cy="18630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58BAEF1-084B-4773-B4F5-7C62E17E0C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18255" y="3596801"/>
            <a:ext cx="643608" cy="62631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D51ADB9-3C30-4E5A-B819-3DB10A60F80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71259" y="2294107"/>
            <a:ext cx="643608" cy="18630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CEB8C7EC-E6F0-4198-BC75-24330C5848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4954" y="3692671"/>
            <a:ext cx="694417" cy="232026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A5831B0-00F7-4041-8C87-DABFF82827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70530" y="732110"/>
            <a:ext cx="443275" cy="51715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CAA35D6-BC00-4853-958D-1D554C1DF6F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90854" y="732110"/>
            <a:ext cx="455250" cy="53112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EE74AF5-863E-490D-9710-4EA573F11B9D}"/>
              </a:ext>
            </a:extLst>
          </p:cNvPr>
          <p:cNvSpPr txBox="1"/>
          <p:nvPr/>
        </p:nvSpPr>
        <p:spPr>
          <a:xfrm>
            <a:off x="165631" y="219788"/>
            <a:ext cx="62068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en-US" sz="1000" dirty="0">
                <a:solidFill>
                  <a:srgbClr val="00B336"/>
                </a:solidFill>
              </a:rPr>
              <a:t>Storage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E81187-84FD-415A-9221-C927D8DFBC20}"/>
              </a:ext>
            </a:extLst>
          </p:cNvPr>
          <p:cNvSpPr txBox="1"/>
          <p:nvPr/>
        </p:nvSpPr>
        <p:spPr>
          <a:xfrm>
            <a:off x="411024" y="1428388"/>
            <a:ext cx="77296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Hard drive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859912-2BFC-4CB2-9181-919D80FBF2AB}"/>
              </a:ext>
            </a:extLst>
          </p:cNvPr>
          <p:cNvSpPr txBox="1"/>
          <p:nvPr/>
        </p:nvSpPr>
        <p:spPr>
          <a:xfrm>
            <a:off x="1766192" y="1428388"/>
            <a:ext cx="93166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Disk partition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00E66A-5D23-4F81-A383-C2F0AF9B8E56}"/>
              </a:ext>
            </a:extLst>
          </p:cNvPr>
          <p:cNvSpPr txBox="1"/>
          <p:nvPr/>
        </p:nvSpPr>
        <p:spPr>
          <a:xfrm>
            <a:off x="3262509" y="1428388"/>
            <a:ext cx="83388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Logical disk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DA2504-37A7-4417-A85B-024CAB68C167}"/>
              </a:ext>
            </a:extLst>
          </p:cNvPr>
          <p:cNvSpPr txBox="1"/>
          <p:nvPr/>
        </p:nvSpPr>
        <p:spPr>
          <a:xfrm>
            <a:off x="4717248" y="1428388"/>
            <a:ext cx="78899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Azure Blob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D01FD8-57CD-4FF4-88A6-FDE3ADB07E52}"/>
              </a:ext>
            </a:extLst>
          </p:cNvPr>
          <p:cNvSpPr txBox="1"/>
          <p:nvPr/>
        </p:nvSpPr>
        <p:spPr>
          <a:xfrm>
            <a:off x="6116387" y="1428388"/>
            <a:ext cx="81785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Amazon S3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3279B9-D08E-480A-A876-2462CF720EDE}"/>
              </a:ext>
            </a:extLst>
          </p:cNvPr>
          <p:cNvSpPr txBox="1"/>
          <p:nvPr/>
        </p:nvSpPr>
        <p:spPr>
          <a:xfrm>
            <a:off x="7345301" y="1428388"/>
            <a:ext cx="129234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IBM Object Storage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206A12-5D76-41C0-8307-80318FE8F822}"/>
              </a:ext>
            </a:extLst>
          </p:cNvPr>
          <p:cNvSpPr txBox="1"/>
          <p:nvPr/>
        </p:nvSpPr>
        <p:spPr>
          <a:xfrm>
            <a:off x="6205076" y="2863163"/>
            <a:ext cx="633507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Physical</a:t>
            </a:r>
          </a:p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DB3EEE-9FD1-4A61-AB50-46A966CD09FE}"/>
              </a:ext>
            </a:extLst>
          </p:cNvPr>
          <p:cNvSpPr txBox="1"/>
          <p:nvPr/>
        </p:nvSpPr>
        <p:spPr>
          <a:xfrm>
            <a:off x="251790" y="4298183"/>
            <a:ext cx="1080745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a snapshot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E749C3-2D9A-4CBF-BA27-AF0F29A22DAB}"/>
              </a:ext>
            </a:extLst>
          </p:cNvPr>
          <p:cNvSpPr txBox="1"/>
          <p:nvPr/>
        </p:nvSpPr>
        <p:spPr>
          <a:xfrm>
            <a:off x="7645852" y="2842931"/>
            <a:ext cx="694421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snapshot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159F87-32D7-44F6-A06E-671D426FA50E}"/>
              </a:ext>
            </a:extLst>
          </p:cNvPr>
          <p:cNvSpPr txBox="1"/>
          <p:nvPr/>
        </p:nvSpPr>
        <p:spPr>
          <a:xfrm>
            <a:off x="1763806" y="4300581"/>
            <a:ext cx="95250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 array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7AE81C-3DE3-410D-8E04-1DC4ABCCB7DB}"/>
              </a:ext>
            </a:extLst>
          </p:cNvPr>
          <p:cNvSpPr txBox="1"/>
          <p:nvPr/>
        </p:nvSpPr>
        <p:spPr>
          <a:xfrm>
            <a:off x="4614168" y="4296820"/>
            <a:ext cx="89800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volume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3034F6-186E-491B-97B1-C223D572075D}"/>
              </a:ext>
            </a:extLst>
          </p:cNvPr>
          <p:cNvSpPr txBox="1"/>
          <p:nvPr/>
        </p:nvSpPr>
        <p:spPr>
          <a:xfrm>
            <a:off x="6089670" y="4299995"/>
            <a:ext cx="898003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volume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snapshot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424852F-B85D-4319-8FE5-7BF816B34E84}"/>
              </a:ext>
            </a:extLst>
          </p:cNvPr>
          <p:cNvSpPr txBox="1"/>
          <p:nvPr/>
        </p:nvSpPr>
        <p:spPr>
          <a:xfrm>
            <a:off x="7471818" y="4295008"/>
            <a:ext cx="1080745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volume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a snapshot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7A04475A-520D-4C68-B4EC-4BE9A0D1ED5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236569" y="3754598"/>
            <a:ext cx="630087" cy="173274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EA8F24E1-6417-4D2F-8293-E2CEB47FCAC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684108" y="3703704"/>
            <a:ext cx="656165" cy="228895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BFE00706-CF32-4075-8AD7-B41D1F95AE2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01698" y="3761137"/>
            <a:ext cx="630087" cy="173274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42D289A7-7371-498D-89B7-92ADE64CE7A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77908" y="2191114"/>
            <a:ext cx="439200" cy="4392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76C53888-31A8-46A0-865E-41354BAD1CD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881456" y="2191114"/>
            <a:ext cx="439200" cy="4392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F74B4C8F-98F5-4C40-AACD-C71098F7449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012424" y="2191114"/>
            <a:ext cx="439200" cy="4392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DCBF59F9-73CF-4913-96C2-A621671FCDE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446940" y="2191114"/>
            <a:ext cx="439200" cy="4392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023A1F6-E750-4204-B5D2-D34CB87374B8}"/>
              </a:ext>
            </a:extLst>
          </p:cNvPr>
          <p:cNvSpPr txBox="1"/>
          <p:nvPr/>
        </p:nvSpPr>
        <p:spPr>
          <a:xfrm>
            <a:off x="439929" y="2845668"/>
            <a:ext cx="624760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Google (GCP)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30279CB-00EA-45BC-97C1-1AEB3D687E32}"/>
              </a:ext>
            </a:extLst>
          </p:cNvPr>
          <p:cNvSpPr txBox="1"/>
          <p:nvPr/>
        </p:nvSpPr>
        <p:spPr>
          <a:xfrm>
            <a:off x="4529642" y="2845668"/>
            <a:ext cx="1103517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EBS volume snapshots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C294416-39E2-4D51-A568-DC05565EE958}"/>
              </a:ext>
            </a:extLst>
          </p:cNvPr>
          <p:cNvSpPr txBox="1"/>
          <p:nvPr/>
        </p:nvSpPr>
        <p:spPr>
          <a:xfrm>
            <a:off x="1787030" y="2873593"/>
            <a:ext cx="91082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EBS volumes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4FA414E-91F8-450F-955E-B30458890375}"/>
              </a:ext>
            </a:extLst>
          </p:cNvPr>
          <p:cNvSpPr txBox="1"/>
          <p:nvPr/>
        </p:nvSpPr>
        <p:spPr>
          <a:xfrm>
            <a:off x="3017702" y="2873592"/>
            <a:ext cx="130837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Empty EBS volumes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5E5DC05-1E2A-4490-944C-1F03F34549DC}"/>
              </a:ext>
            </a:extLst>
          </p:cNvPr>
          <p:cNvSpPr txBox="1"/>
          <p:nvPr/>
        </p:nvSpPr>
        <p:spPr>
          <a:xfrm>
            <a:off x="3141609" y="4302836"/>
            <a:ext cx="989373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Deduplication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appliance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23AC0779-A6B4-46BC-9A93-39754461B6C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314496" y="3736144"/>
            <a:ext cx="643599" cy="18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8018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A351837-C41B-4C1E-8E68-6AD5BE338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1834" y="770722"/>
            <a:ext cx="360381" cy="36038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9C45782-C33D-4BC0-A1CC-ABC69434F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1697" y="770722"/>
            <a:ext cx="360381" cy="36038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32E5145-AE1D-4562-9F17-419BA7153A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57301" y="770722"/>
            <a:ext cx="308897" cy="36038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9B6F0B2-980A-4D5E-A0C7-3914D684BA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81406" y="847945"/>
            <a:ext cx="489092" cy="20593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3CF2203-8BEC-4479-90BF-642E357CFC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4379" y="770721"/>
            <a:ext cx="360381" cy="3603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0A74FF-52AF-499B-AD48-0FDCD578CC30}"/>
              </a:ext>
            </a:extLst>
          </p:cNvPr>
          <p:cNvSpPr txBox="1"/>
          <p:nvPr/>
        </p:nvSpPr>
        <p:spPr>
          <a:xfrm>
            <a:off x="301827" y="1410663"/>
            <a:ext cx="1019830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S3 compatible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152C2C-4DD8-4F5D-84E5-70C7AFAC6741}"/>
              </a:ext>
            </a:extLst>
          </p:cNvPr>
          <p:cNvSpPr txBox="1"/>
          <p:nvPr/>
        </p:nvSpPr>
        <p:spPr>
          <a:xfrm>
            <a:off x="1736082" y="1401207"/>
            <a:ext cx="1015022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Object storage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AD4587-CAB9-4466-A725-6EFD1D4F490F}"/>
              </a:ext>
            </a:extLst>
          </p:cNvPr>
          <p:cNvSpPr txBox="1"/>
          <p:nvPr/>
        </p:nvSpPr>
        <p:spPr>
          <a:xfrm>
            <a:off x="3462532" y="1410663"/>
            <a:ext cx="41870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A7F27-CE57-4421-9A30-E8115172F39F}"/>
              </a:ext>
            </a:extLst>
          </p:cNvPr>
          <p:cNvSpPr txBox="1"/>
          <p:nvPr/>
        </p:nvSpPr>
        <p:spPr>
          <a:xfrm>
            <a:off x="4790633" y="1410663"/>
            <a:ext cx="627096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SD card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FE5D6D-02ED-493F-9518-8AEEEFBDF6D5}"/>
              </a:ext>
            </a:extLst>
          </p:cNvPr>
          <p:cNvSpPr txBox="1"/>
          <p:nvPr/>
        </p:nvSpPr>
        <p:spPr>
          <a:xfrm>
            <a:off x="6345451" y="1401207"/>
            <a:ext cx="415498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USB</a:t>
            </a:r>
          </a:p>
        </p:txBody>
      </p:sp>
      <p:grpSp>
        <p:nvGrpSpPr>
          <p:cNvPr id="15" name="Graphic 13">
            <a:extLst>
              <a:ext uri="{FF2B5EF4-FFF2-40B4-BE49-F238E27FC236}">
                <a16:creationId xmlns:a16="http://schemas.microsoft.com/office/drawing/2014/main" id="{9477ACE0-04C1-4FF1-BA78-FD1129D0EAEF}"/>
              </a:ext>
            </a:extLst>
          </p:cNvPr>
          <p:cNvGrpSpPr/>
          <p:nvPr/>
        </p:nvGrpSpPr>
        <p:grpSpPr>
          <a:xfrm>
            <a:off x="874119" y="770721"/>
            <a:ext cx="360381" cy="360381"/>
            <a:chOff x="766420" y="770721"/>
            <a:chExt cx="360381" cy="360381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CC70F4B-5E92-47AD-AE4D-84E8D7300171}"/>
                </a:ext>
              </a:extLst>
            </p:cNvPr>
            <p:cNvSpPr/>
            <p:nvPr/>
          </p:nvSpPr>
          <p:spPr>
            <a:xfrm>
              <a:off x="766420" y="770721"/>
              <a:ext cx="360381" cy="360381"/>
            </a:xfrm>
            <a:custGeom>
              <a:avLst/>
              <a:gdLst>
                <a:gd name="connsiteX0" fmla="*/ 0 w 360381"/>
                <a:gd name="connsiteY0" fmla="*/ 0 h 360381"/>
                <a:gd name="connsiteX1" fmla="*/ 364841 w 360381"/>
                <a:gd name="connsiteY1" fmla="*/ 0 h 360381"/>
                <a:gd name="connsiteX2" fmla="*/ 364841 w 360381"/>
                <a:gd name="connsiteY2" fmla="*/ 364841 h 360381"/>
                <a:gd name="connsiteX3" fmla="*/ 0 w 360381"/>
                <a:gd name="connsiteY3" fmla="*/ 364841 h 360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381" h="360381">
                  <a:moveTo>
                    <a:pt x="0" y="0"/>
                  </a:moveTo>
                  <a:lnTo>
                    <a:pt x="364841" y="0"/>
                  </a:lnTo>
                  <a:lnTo>
                    <a:pt x="364841" y="364841"/>
                  </a:lnTo>
                  <a:lnTo>
                    <a:pt x="0" y="364841"/>
                  </a:lnTo>
                  <a:close/>
                </a:path>
              </a:pathLst>
            </a:custGeom>
            <a:solidFill>
              <a:srgbClr val="DF8C42"/>
            </a:solidFill>
            <a:ln w="12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8BEE227-C7E6-4359-97D2-66016EE56CAF}"/>
                </a:ext>
              </a:extLst>
            </p:cNvPr>
            <p:cNvSpPr/>
            <p:nvPr/>
          </p:nvSpPr>
          <p:spPr>
            <a:xfrm>
              <a:off x="832267" y="849554"/>
              <a:ext cx="231674" cy="205932"/>
            </a:xfrm>
            <a:custGeom>
              <a:avLst/>
              <a:gdLst>
                <a:gd name="connsiteX0" fmla="*/ 43271 w 231673"/>
                <a:gd name="connsiteY0" fmla="*/ 207168 h 205932"/>
                <a:gd name="connsiteX1" fmla="*/ 0 w 231673"/>
                <a:gd name="connsiteY1" fmla="*/ 0 h 205932"/>
                <a:gd name="connsiteX2" fmla="*/ 233141 w 231673"/>
                <a:gd name="connsiteY2" fmla="*/ 0 h 205932"/>
                <a:gd name="connsiteX3" fmla="*/ 189869 w 231673"/>
                <a:gd name="connsiteY3" fmla="*/ 207168 h 205932"/>
                <a:gd name="connsiteX4" fmla="*/ 43271 w 231673"/>
                <a:gd name="connsiteY4" fmla="*/ 207168 h 20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673" h="205932">
                  <a:moveTo>
                    <a:pt x="43271" y="207168"/>
                  </a:moveTo>
                  <a:lnTo>
                    <a:pt x="0" y="0"/>
                  </a:lnTo>
                  <a:lnTo>
                    <a:pt x="233141" y="0"/>
                  </a:lnTo>
                  <a:lnTo>
                    <a:pt x="189869" y="207168"/>
                  </a:lnTo>
                  <a:lnTo>
                    <a:pt x="43271" y="207168"/>
                  </a:lnTo>
                  <a:close/>
                </a:path>
              </a:pathLst>
            </a:custGeom>
            <a:noFill/>
            <a:ln w="944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F9C4263-B7F6-4F23-955E-07ABA267496B}"/>
                </a:ext>
              </a:extLst>
            </p:cNvPr>
            <p:cNvSpPr/>
            <p:nvPr/>
          </p:nvSpPr>
          <p:spPr>
            <a:xfrm>
              <a:off x="965382" y="906524"/>
              <a:ext cx="38612" cy="38612"/>
            </a:xfrm>
            <a:custGeom>
              <a:avLst/>
              <a:gdLst>
                <a:gd name="connsiteX0" fmla="*/ 23328 w 38612"/>
                <a:gd name="connsiteY0" fmla="*/ 46656 h 38612"/>
                <a:gd name="connsiteX1" fmla="*/ 0 w 38612"/>
                <a:gd name="connsiteY1" fmla="*/ 23328 h 38612"/>
                <a:gd name="connsiteX2" fmla="*/ 23328 w 38612"/>
                <a:gd name="connsiteY2" fmla="*/ 0 h 38612"/>
                <a:gd name="connsiteX3" fmla="*/ 46656 w 38612"/>
                <a:gd name="connsiteY3" fmla="*/ 23328 h 38612"/>
                <a:gd name="connsiteX4" fmla="*/ 23328 w 38612"/>
                <a:gd name="connsiteY4" fmla="*/ 46656 h 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12" h="38612">
                  <a:moveTo>
                    <a:pt x="23328" y="46656"/>
                  </a:moveTo>
                  <a:cubicBezTo>
                    <a:pt x="10445" y="46656"/>
                    <a:pt x="0" y="36212"/>
                    <a:pt x="0" y="23328"/>
                  </a:cubicBezTo>
                  <a:cubicBezTo>
                    <a:pt x="0" y="10443"/>
                    <a:pt x="10445" y="0"/>
                    <a:pt x="23328" y="0"/>
                  </a:cubicBezTo>
                  <a:cubicBezTo>
                    <a:pt x="36212" y="0"/>
                    <a:pt x="46656" y="10443"/>
                    <a:pt x="46656" y="23328"/>
                  </a:cubicBezTo>
                  <a:cubicBezTo>
                    <a:pt x="46644" y="36207"/>
                    <a:pt x="36207" y="46644"/>
                    <a:pt x="23328" y="46656"/>
                  </a:cubicBezTo>
                  <a:close/>
                </a:path>
              </a:pathLst>
            </a:custGeom>
            <a:solidFill>
              <a:srgbClr val="DF8C42"/>
            </a:solidFill>
            <a:ln w="12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6C184A6-7AA1-43AC-B094-C3FE90DB22C1}"/>
                </a:ext>
              </a:extLst>
            </p:cNvPr>
            <p:cNvSpPr/>
            <p:nvPr/>
          </p:nvSpPr>
          <p:spPr>
            <a:xfrm>
              <a:off x="960562" y="901701"/>
              <a:ext cx="51483" cy="51483"/>
            </a:xfrm>
            <a:custGeom>
              <a:avLst/>
              <a:gdLst>
                <a:gd name="connsiteX0" fmla="*/ 28155 w 51483"/>
                <a:gd name="connsiteY0" fmla="*/ 9653 h 51483"/>
                <a:gd name="connsiteX1" fmla="*/ 46655 w 51483"/>
                <a:gd name="connsiteY1" fmla="*/ 28153 h 51483"/>
                <a:gd name="connsiteX2" fmla="*/ 28153 w 51483"/>
                <a:gd name="connsiteY2" fmla="*/ 46655 h 51483"/>
                <a:gd name="connsiteX3" fmla="*/ 9653 w 51483"/>
                <a:gd name="connsiteY3" fmla="*/ 28153 h 51483"/>
                <a:gd name="connsiteX4" fmla="*/ 28155 w 51483"/>
                <a:gd name="connsiteY4" fmla="*/ 9653 h 51483"/>
                <a:gd name="connsiteX5" fmla="*/ 28155 w 51483"/>
                <a:gd name="connsiteY5" fmla="*/ 0 h 51483"/>
                <a:gd name="connsiteX6" fmla="*/ 0 w 51483"/>
                <a:gd name="connsiteY6" fmla="*/ 28152 h 51483"/>
                <a:gd name="connsiteX7" fmla="*/ 28152 w 51483"/>
                <a:gd name="connsiteY7" fmla="*/ 56307 h 51483"/>
                <a:gd name="connsiteX8" fmla="*/ 56307 w 51483"/>
                <a:gd name="connsiteY8" fmla="*/ 28155 h 51483"/>
                <a:gd name="connsiteX9" fmla="*/ 56307 w 51483"/>
                <a:gd name="connsiteY9" fmla="*/ 28153 h 51483"/>
                <a:gd name="connsiteX10" fmla="*/ 28155 w 51483"/>
                <a:gd name="connsiteY10" fmla="*/ 0 h 5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483" h="51483">
                  <a:moveTo>
                    <a:pt x="28155" y="9653"/>
                  </a:moveTo>
                  <a:cubicBezTo>
                    <a:pt x="38372" y="9653"/>
                    <a:pt x="46655" y="17937"/>
                    <a:pt x="46655" y="28153"/>
                  </a:cubicBezTo>
                  <a:cubicBezTo>
                    <a:pt x="46655" y="38372"/>
                    <a:pt x="38372" y="46655"/>
                    <a:pt x="28153" y="46655"/>
                  </a:cubicBezTo>
                  <a:cubicBezTo>
                    <a:pt x="17937" y="46655"/>
                    <a:pt x="9653" y="38372"/>
                    <a:pt x="9653" y="28153"/>
                  </a:cubicBezTo>
                  <a:cubicBezTo>
                    <a:pt x="9665" y="17941"/>
                    <a:pt x="17942" y="9663"/>
                    <a:pt x="28155" y="9653"/>
                  </a:cubicBezTo>
                  <a:moveTo>
                    <a:pt x="28155" y="0"/>
                  </a:moveTo>
                  <a:cubicBezTo>
                    <a:pt x="12606" y="-1"/>
                    <a:pt x="0" y="12603"/>
                    <a:pt x="0" y="28152"/>
                  </a:cubicBezTo>
                  <a:cubicBezTo>
                    <a:pt x="-1" y="43701"/>
                    <a:pt x="12603" y="56307"/>
                    <a:pt x="28152" y="56307"/>
                  </a:cubicBezTo>
                  <a:cubicBezTo>
                    <a:pt x="43701" y="56308"/>
                    <a:pt x="56307" y="43704"/>
                    <a:pt x="56307" y="28155"/>
                  </a:cubicBezTo>
                  <a:cubicBezTo>
                    <a:pt x="56307" y="28155"/>
                    <a:pt x="56307" y="28153"/>
                    <a:pt x="56307" y="28153"/>
                  </a:cubicBezTo>
                  <a:cubicBezTo>
                    <a:pt x="56307" y="12604"/>
                    <a:pt x="43703" y="0"/>
                    <a:pt x="28155" y="0"/>
                  </a:cubicBezTo>
                  <a:close/>
                </a:path>
              </a:pathLst>
            </a:custGeom>
            <a:solidFill>
              <a:srgbClr val="FFFFFF"/>
            </a:solidFill>
            <a:ln w="12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0B40AAA-FA58-4449-AC38-4F30432C57B4}"/>
                </a:ext>
              </a:extLst>
            </p:cNvPr>
            <p:cNvSpPr/>
            <p:nvPr/>
          </p:nvSpPr>
          <p:spPr>
            <a:xfrm>
              <a:off x="881304" y="889235"/>
              <a:ext cx="38612" cy="51483"/>
            </a:xfrm>
            <a:custGeom>
              <a:avLst/>
              <a:gdLst>
                <a:gd name="connsiteX0" fmla="*/ 0 w 38612"/>
                <a:gd name="connsiteY0" fmla="*/ 25793 h 51483"/>
                <a:gd name="connsiteX1" fmla="*/ 44674 w 38612"/>
                <a:gd name="connsiteY1" fmla="*/ 0 h 51483"/>
                <a:gd name="connsiteX2" fmla="*/ 44674 w 38612"/>
                <a:gd name="connsiteY2" fmla="*/ 51586 h 51483"/>
                <a:gd name="connsiteX3" fmla="*/ 0 w 38612"/>
                <a:gd name="connsiteY3" fmla="*/ 25793 h 5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612" h="51483">
                  <a:moveTo>
                    <a:pt x="0" y="25793"/>
                  </a:moveTo>
                  <a:lnTo>
                    <a:pt x="44674" y="0"/>
                  </a:lnTo>
                  <a:lnTo>
                    <a:pt x="44674" y="51586"/>
                  </a:lnTo>
                  <a:lnTo>
                    <a:pt x="0" y="25793"/>
                  </a:lnTo>
                  <a:close/>
                </a:path>
              </a:pathLst>
            </a:custGeom>
            <a:solidFill>
              <a:srgbClr val="DF8C42"/>
            </a:solidFill>
            <a:ln w="12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CF2953-778F-467C-94A3-AB9CBE37B649}"/>
                </a:ext>
              </a:extLst>
            </p:cNvPr>
            <p:cNvSpPr/>
            <p:nvPr/>
          </p:nvSpPr>
          <p:spPr>
            <a:xfrm>
              <a:off x="871656" y="880885"/>
              <a:ext cx="51483" cy="64354"/>
            </a:xfrm>
            <a:custGeom>
              <a:avLst/>
              <a:gdLst>
                <a:gd name="connsiteX0" fmla="*/ 49495 w 51483"/>
                <a:gd name="connsiteY0" fmla="*/ 16720 h 64353"/>
                <a:gd name="connsiteX1" fmla="*/ 49495 w 51483"/>
                <a:gd name="connsiteY1" fmla="*/ 51579 h 64353"/>
                <a:gd name="connsiteX2" fmla="*/ 19306 w 51483"/>
                <a:gd name="connsiteY2" fmla="*/ 34149 h 64353"/>
                <a:gd name="connsiteX3" fmla="*/ 49495 w 51483"/>
                <a:gd name="connsiteY3" fmla="*/ 16720 h 64353"/>
                <a:gd name="connsiteX4" fmla="*/ 59148 w 51483"/>
                <a:gd name="connsiteY4" fmla="*/ 1 h 64353"/>
                <a:gd name="connsiteX5" fmla="*/ 0 w 51483"/>
                <a:gd name="connsiteY5" fmla="*/ 34149 h 64353"/>
                <a:gd name="connsiteX6" fmla="*/ 59148 w 51483"/>
                <a:gd name="connsiteY6" fmla="*/ 68299 h 64353"/>
                <a:gd name="connsiteX7" fmla="*/ 59148 w 51483"/>
                <a:gd name="connsiteY7" fmla="*/ 0 h 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83" h="64353">
                  <a:moveTo>
                    <a:pt x="49495" y="16720"/>
                  </a:moveTo>
                  <a:lnTo>
                    <a:pt x="49495" y="51579"/>
                  </a:lnTo>
                  <a:lnTo>
                    <a:pt x="19306" y="34149"/>
                  </a:lnTo>
                  <a:lnTo>
                    <a:pt x="49495" y="16720"/>
                  </a:lnTo>
                  <a:moveTo>
                    <a:pt x="59148" y="1"/>
                  </a:moveTo>
                  <a:lnTo>
                    <a:pt x="0" y="34149"/>
                  </a:lnTo>
                  <a:lnTo>
                    <a:pt x="59148" y="68299"/>
                  </a:lnTo>
                  <a:lnTo>
                    <a:pt x="59148" y="0"/>
                  </a:lnTo>
                  <a:close/>
                </a:path>
              </a:pathLst>
            </a:custGeom>
            <a:solidFill>
              <a:srgbClr val="FFFFFF"/>
            </a:solidFill>
            <a:ln w="12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F1016C-AE32-49A0-AF71-ECC9F58D6A3E}"/>
                </a:ext>
              </a:extLst>
            </p:cNvPr>
            <p:cNvSpPr/>
            <p:nvPr/>
          </p:nvSpPr>
          <p:spPr>
            <a:xfrm>
              <a:off x="921029" y="968979"/>
              <a:ext cx="51483" cy="51483"/>
            </a:xfrm>
            <a:custGeom>
              <a:avLst/>
              <a:gdLst>
                <a:gd name="connsiteX0" fmla="*/ 0 w 51483"/>
                <a:gd name="connsiteY0" fmla="*/ 28214 h 51483"/>
                <a:gd name="connsiteX1" fmla="*/ 26241 w 51483"/>
                <a:gd name="connsiteY1" fmla="*/ 0 h 51483"/>
                <a:gd name="connsiteX2" fmla="*/ 54456 w 51483"/>
                <a:gd name="connsiteY2" fmla="*/ 26241 h 51483"/>
                <a:gd name="connsiteX3" fmla="*/ 28214 w 51483"/>
                <a:gd name="connsiteY3" fmla="*/ 54456 h 5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83" h="51483">
                  <a:moveTo>
                    <a:pt x="0" y="28214"/>
                  </a:moveTo>
                  <a:lnTo>
                    <a:pt x="26241" y="0"/>
                  </a:lnTo>
                  <a:lnTo>
                    <a:pt x="54456" y="26241"/>
                  </a:lnTo>
                  <a:lnTo>
                    <a:pt x="28214" y="54456"/>
                  </a:lnTo>
                  <a:close/>
                </a:path>
              </a:pathLst>
            </a:custGeom>
            <a:solidFill>
              <a:srgbClr val="DF8C42"/>
            </a:solidFill>
            <a:ln w="12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F538D98-3E7E-4049-A782-01FBF49AE4FF}"/>
                </a:ext>
              </a:extLst>
            </p:cNvPr>
            <p:cNvSpPr/>
            <p:nvPr/>
          </p:nvSpPr>
          <p:spPr>
            <a:xfrm>
              <a:off x="914205" y="962149"/>
              <a:ext cx="64354" cy="64354"/>
            </a:xfrm>
            <a:custGeom>
              <a:avLst/>
              <a:gdLst>
                <a:gd name="connsiteX0" fmla="*/ 33312 w 64353"/>
                <a:gd name="connsiteY0" fmla="*/ 13643 h 64353"/>
                <a:gd name="connsiteX1" fmla="*/ 54468 w 64353"/>
                <a:gd name="connsiteY1" fmla="*/ 33313 h 64353"/>
                <a:gd name="connsiteX2" fmla="*/ 34797 w 64353"/>
                <a:gd name="connsiteY2" fmla="*/ 54468 h 64353"/>
                <a:gd name="connsiteX3" fmla="*/ 13642 w 64353"/>
                <a:gd name="connsiteY3" fmla="*/ 34797 h 64353"/>
                <a:gd name="connsiteX4" fmla="*/ 33312 w 64353"/>
                <a:gd name="connsiteY4" fmla="*/ 13642 h 64353"/>
                <a:gd name="connsiteX5" fmla="*/ 32815 w 64353"/>
                <a:gd name="connsiteY5" fmla="*/ 0 h 64353"/>
                <a:gd name="connsiteX6" fmla="*/ 0 w 64353"/>
                <a:gd name="connsiteY6" fmla="*/ 35293 h 64353"/>
                <a:gd name="connsiteX7" fmla="*/ 35293 w 64353"/>
                <a:gd name="connsiteY7" fmla="*/ 68111 h 64353"/>
                <a:gd name="connsiteX8" fmla="*/ 68109 w 64353"/>
                <a:gd name="connsiteY8" fmla="*/ 32817 h 64353"/>
                <a:gd name="connsiteX9" fmla="*/ 32815 w 64353"/>
                <a:gd name="connsiteY9" fmla="*/ 0 h 6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353" h="64353">
                  <a:moveTo>
                    <a:pt x="33312" y="13643"/>
                  </a:moveTo>
                  <a:lnTo>
                    <a:pt x="54468" y="33313"/>
                  </a:lnTo>
                  <a:lnTo>
                    <a:pt x="34797" y="54468"/>
                  </a:lnTo>
                  <a:lnTo>
                    <a:pt x="13642" y="34797"/>
                  </a:lnTo>
                  <a:lnTo>
                    <a:pt x="33312" y="13642"/>
                  </a:lnTo>
                  <a:moveTo>
                    <a:pt x="32815" y="0"/>
                  </a:moveTo>
                  <a:lnTo>
                    <a:pt x="0" y="35293"/>
                  </a:lnTo>
                  <a:lnTo>
                    <a:pt x="35293" y="68111"/>
                  </a:lnTo>
                  <a:lnTo>
                    <a:pt x="68109" y="32817"/>
                  </a:lnTo>
                  <a:lnTo>
                    <a:pt x="32815" y="0"/>
                  </a:lnTo>
                  <a:close/>
                </a:path>
              </a:pathLst>
            </a:custGeom>
            <a:solidFill>
              <a:srgbClr val="FFFFFF"/>
            </a:solidFill>
            <a:ln w="125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4" name="Graphic 23">
            <a:extLst>
              <a:ext uri="{FF2B5EF4-FFF2-40B4-BE49-F238E27FC236}">
                <a16:creationId xmlns:a16="http://schemas.microsoft.com/office/drawing/2014/main" id="{53EDC058-8C56-4754-80BF-1CE87D34CA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56282" y="2995215"/>
            <a:ext cx="1055405" cy="101679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86A6068-4A84-4AB1-8B4C-F14D320496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96144" y="2995214"/>
            <a:ext cx="1055405" cy="101679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50A33C05-55E5-43CD-82E9-549B2FC1C1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76558" y="2995216"/>
            <a:ext cx="1055405" cy="101679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51849E5-6DCB-408A-BDC6-8A6E218C4A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716420" y="2995216"/>
            <a:ext cx="1055405" cy="101679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64F5D82-65F7-431E-8A03-E171FDA0B71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89506" y="2995216"/>
            <a:ext cx="1055405" cy="1016793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6E07ABB-9F3E-4F89-91AB-2D63318E3B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023961" y="2995216"/>
            <a:ext cx="1055405" cy="101679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490004-0981-49FB-B8EC-61540C73905E}"/>
              </a:ext>
            </a:extLst>
          </p:cNvPr>
          <p:cNvSpPr txBox="1"/>
          <p:nvPr/>
        </p:nvSpPr>
        <p:spPr>
          <a:xfrm>
            <a:off x="179876" y="2626253"/>
            <a:ext cx="88838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en-US" sz="1000" dirty="0">
                <a:solidFill>
                  <a:srgbClr val="00B336"/>
                </a:solidFill>
              </a:rPr>
              <a:t>Virtual hosts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3DDD35-2B26-4D9B-A24E-AA418B95A97C}"/>
              </a:ext>
            </a:extLst>
          </p:cNvPr>
          <p:cNvSpPr txBox="1"/>
          <p:nvPr/>
        </p:nvSpPr>
        <p:spPr>
          <a:xfrm>
            <a:off x="394268" y="4076607"/>
            <a:ext cx="83067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Virtual host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263ECE-4D16-4310-B8DF-F74C559DC2CF}"/>
              </a:ext>
            </a:extLst>
          </p:cNvPr>
          <p:cNvSpPr txBox="1"/>
          <p:nvPr/>
        </p:nvSpPr>
        <p:spPr>
          <a:xfrm>
            <a:off x="1641233" y="4076607"/>
            <a:ext cx="120577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VMware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ESXi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host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974D8C-9990-4927-8AA5-8583450A9EE9}"/>
              </a:ext>
            </a:extLst>
          </p:cNvPr>
          <p:cNvSpPr txBox="1"/>
          <p:nvPr/>
        </p:nvSpPr>
        <p:spPr>
          <a:xfrm>
            <a:off x="2952404" y="4084947"/>
            <a:ext cx="1478290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Hyper-V host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DAE571-06DA-485C-A248-ADE3B5FB16B0}"/>
              </a:ext>
            </a:extLst>
          </p:cNvPr>
          <p:cNvSpPr txBox="1"/>
          <p:nvPr/>
        </p:nvSpPr>
        <p:spPr>
          <a:xfrm>
            <a:off x="4533780" y="4076607"/>
            <a:ext cx="118013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Nutanix AHV host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241A1A-096B-4956-8697-0E472D3837E1}"/>
              </a:ext>
            </a:extLst>
          </p:cNvPr>
          <p:cNvSpPr txBox="1"/>
          <p:nvPr/>
        </p:nvSpPr>
        <p:spPr>
          <a:xfrm>
            <a:off x="5864792" y="4060761"/>
            <a:ext cx="1345240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VMware or Microsoft</a:t>
            </a:r>
          </a:p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virtual host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7FF3E0-35C8-4E58-A907-A88B98701AA3}"/>
              </a:ext>
            </a:extLst>
          </p:cNvPr>
          <p:cNvSpPr txBox="1"/>
          <p:nvPr/>
        </p:nvSpPr>
        <p:spPr>
          <a:xfrm>
            <a:off x="7358200" y="4072803"/>
            <a:ext cx="1290738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VMware/Microsoft/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Nutanix virtual host</a:t>
            </a:r>
          </a:p>
        </p:txBody>
      </p:sp>
    </p:spTree>
    <p:extLst>
      <p:ext uri="{BB962C8B-B14F-4D97-AF65-F5344CB8AC3E}">
        <p14:creationId xmlns:p14="http://schemas.microsoft.com/office/powerpoint/2010/main" val="205097692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A9A88D15-F348-4AE1-98C0-A6DAA78BE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9632" y="1765486"/>
            <a:ext cx="463349" cy="46334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D8BD14A-A833-411B-9B0D-95C148192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770" y="370670"/>
            <a:ext cx="360381" cy="36038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9339A1F-237D-40B9-9198-48920F8CCE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04577" y="370670"/>
            <a:ext cx="463349" cy="46334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F2E7A59-588D-46ED-B7D8-D6F5F92212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52115" y="370671"/>
            <a:ext cx="463349" cy="46334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19B238C-D728-459F-81CB-9FA8D0B39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52115" y="1778358"/>
            <a:ext cx="463348" cy="45047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CDCB575-457F-4523-B61A-38CD90349F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9770" y="1765486"/>
            <a:ext cx="463349" cy="46334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16CCD02-FCD4-473A-A775-B9A865F589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72391" y="1765486"/>
            <a:ext cx="463349" cy="46334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812A69C-4C7E-44C8-AFCE-C6982A26CCA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12253" y="370672"/>
            <a:ext cx="463349" cy="46334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0843DE2-CDB4-4861-908F-461B5BE1A86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39632" y="370672"/>
            <a:ext cx="360381" cy="36038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98BFC57-1849-455A-B8E4-17B6DF870EC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91976" y="1778358"/>
            <a:ext cx="463348" cy="45047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CA1891C-3B85-47B1-BCAD-62FBE4DB2EE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72391" y="331256"/>
            <a:ext cx="398994" cy="39899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89AA1D6-CB6A-4889-AB3F-DCF401D6A868}"/>
              </a:ext>
            </a:extLst>
          </p:cNvPr>
          <p:cNvSpPr txBox="1"/>
          <p:nvPr/>
        </p:nvSpPr>
        <p:spPr>
          <a:xfrm>
            <a:off x="160617" y="85035"/>
            <a:ext cx="41870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en-US" sz="1000" dirty="0">
                <a:solidFill>
                  <a:srgbClr val="00B336"/>
                </a:solidFill>
              </a:rPr>
              <a:t>VMs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40E00C-B53B-49F7-8ED3-C18ADA0DFEC9}"/>
              </a:ext>
            </a:extLst>
          </p:cNvPr>
          <p:cNvSpPr txBox="1"/>
          <p:nvPr/>
        </p:nvSpPr>
        <p:spPr>
          <a:xfrm>
            <a:off x="245379" y="1030736"/>
            <a:ext cx="106311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Virtual machine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D4772A-FAE8-443A-9182-AE6EDA619260}"/>
              </a:ext>
            </a:extLst>
          </p:cNvPr>
          <p:cNvSpPr txBox="1"/>
          <p:nvPr/>
        </p:nvSpPr>
        <p:spPr>
          <a:xfrm>
            <a:off x="1764411" y="1030736"/>
            <a:ext cx="91082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 snapshot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99BB3E-1D33-48A1-93E5-8486C8F04A47}"/>
              </a:ext>
            </a:extLst>
          </p:cNvPr>
          <p:cNvSpPr txBox="1"/>
          <p:nvPr/>
        </p:nvSpPr>
        <p:spPr>
          <a:xfrm>
            <a:off x="3018674" y="1030736"/>
            <a:ext cx="1297150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 with a snapshot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63E412-5EBA-4BB2-8CC3-D264B76C2EA1}"/>
              </a:ext>
            </a:extLst>
          </p:cNvPr>
          <p:cNvSpPr txBox="1"/>
          <p:nvPr/>
        </p:nvSpPr>
        <p:spPr>
          <a:xfrm>
            <a:off x="4681804" y="1009281"/>
            <a:ext cx="83548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 running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E934FC-4E0B-43DC-9620-F4007D108C17}"/>
              </a:ext>
            </a:extLst>
          </p:cNvPr>
          <p:cNvSpPr txBox="1"/>
          <p:nvPr/>
        </p:nvSpPr>
        <p:spPr>
          <a:xfrm>
            <a:off x="6179823" y="1030736"/>
            <a:ext cx="704040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 failed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4F8384-63DB-41CC-9468-ABBD76A54ED6}"/>
              </a:ext>
            </a:extLst>
          </p:cNvPr>
          <p:cNvSpPr txBox="1"/>
          <p:nvPr/>
        </p:nvSpPr>
        <p:spPr>
          <a:xfrm>
            <a:off x="7562896" y="1007025"/>
            <a:ext cx="86113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 checked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D348CE-D2C9-4CAB-AD93-81FEB6019401}"/>
              </a:ext>
            </a:extLst>
          </p:cNvPr>
          <p:cNvSpPr txBox="1"/>
          <p:nvPr/>
        </p:nvSpPr>
        <p:spPr>
          <a:xfrm>
            <a:off x="393398" y="2458271"/>
            <a:ext cx="76014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 locked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EF99AE-50DD-48AF-B4F3-E9BECAEEB2BE}"/>
              </a:ext>
            </a:extLst>
          </p:cNvPr>
          <p:cNvSpPr txBox="1"/>
          <p:nvPr/>
        </p:nvSpPr>
        <p:spPr>
          <a:xfrm>
            <a:off x="1711855" y="2458271"/>
            <a:ext cx="105509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turn VM on/off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5C6C0B-134E-44BE-B163-602AF2674F03}"/>
              </a:ext>
            </a:extLst>
          </p:cNvPr>
          <p:cNvSpPr txBox="1"/>
          <p:nvPr/>
        </p:nvSpPr>
        <p:spPr>
          <a:xfrm>
            <a:off x="3223055" y="2458271"/>
            <a:ext cx="896399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 paused /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saved state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50DE9F-0294-47AA-9802-2E2F65371875}"/>
              </a:ext>
            </a:extLst>
          </p:cNvPr>
          <p:cNvSpPr txBox="1"/>
          <p:nvPr/>
        </p:nvSpPr>
        <p:spPr>
          <a:xfrm>
            <a:off x="6188191" y="2471143"/>
            <a:ext cx="70243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3E0B8A-CCEB-4237-AD72-3C6A911A320A}"/>
              </a:ext>
            </a:extLst>
          </p:cNvPr>
          <p:cNvSpPr txBox="1"/>
          <p:nvPr/>
        </p:nvSpPr>
        <p:spPr>
          <a:xfrm>
            <a:off x="7517093" y="2471143"/>
            <a:ext cx="90922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 Windows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D58134EA-932F-41CF-A013-B0F4D326A09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905150" y="1778358"/>
            <a:ext cx="463349" cy="4633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7EED9A9-BB98-4064-BA7A-3C717CE191D7}"/>
              </a:ext>
            </a:extLst>
          </p:cNvPr>
          <p:cNvSpPr txBox="1"/>
          <p:nvPr/>
        </p:nvSpPr>
        <p:spPr>
          <a:xfrm>
            <a:off x="4688830" y="2471143"/>
            <a:ext cx="79220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 service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34B863-3D77-43D5-9E60-087640B985E0}"/>
              </a:ext>
            </a:extLst>
          </p:cNvPr>
          <p:cNvSpPr txBox="1"/>
          <p:nvPr/>
        </p:nvSpPr>
        <p:spPr>
          <a:xfrm>
            <a:off x="345649" y="4646810"/>
            <a:ext cx="91242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EC2 instance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BEACB1-BD12-412D-8890-945F90DB11DF}"/>
              </a:ext>
            </a:extLst>
          </p:cNvPr>
          <p:cNvSpPr txBox="1"/>
          <p:nvPr/>
        </p:nvSpPr>
        <p:spPr>
          <a:xfrm>
            <a:off x="1513623" y="4646810"/>
            <a:ext cx="1462260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EC2 instance snapshot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12D5DF17-2FF3-472B-8D20-3219D6F953D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064752" y="3049769"/>
            <a:ext cx="450477" cy="45047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8309579C-93AE-4BF2-BADB-67717F10C1E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2229" y="3049769"/>
            <a:ext cx="360380" cy="36038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C521097-F124-40F0-BAC8-8F73E2AE771D}"/>
              </a:ext>
            </a:extLst>
          </p:cNvPr>
          <p:cNvSpPr txBox="1"/>
          <p:nvPr/>
        </p:nvSpPr>
        <p:spPr>
          <a:xfrm>
            <a:off x="531864" y="3609203"/>
            <a:ext cx="46679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vApp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C5C257-6BBF-4E6D-8840-EA567D612CE3}"/>
              </a:ext>
            </a:extLst>
          </p:cNvPr>
          <p:cNvSpPr txBox="1"/>
          <p:nvPr/>
        </p:nvSpPr>
        <p:spPr>
          <a:xfrm>
            <a:off x="1623689" y="3630032"/>
            <a:ext cx="1231427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vApp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started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CB165DBF-E44C-4ED1-85FB-AE35407D94B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500266" y="3062551"/>
            <a:ext cx="360000" cy="360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517DC3ED-3714-4CF6-A368-E4C5819125B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372429" y="3062551"/>
            <a:ext cx="360000" cy="360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E36DC258-D9B4-489A-B8E6-89426A22F5F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925368" y="3062551"/>
            <a:ext cx="360000" cy="360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A1B5C709-C548-47B2-9CB7-56DB464F055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064752" y="4187672"/>
            <a:ext cx="360000" cy="360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570033FA-79A2-448C-A431-F28F93FD96A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24890" y="4173640"/>
            <a:ext cx="360000" cy="3600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39B6FC30-97A4-45DA-872C-567DB34A418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075142" y="3023979"/>
            <a:ext cx="360000" cy="437143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75492B9D-351F-4F99-B27B-934BF1D9D070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579982" y="3023979"/>
            <a:ext cx="360000" cy="43714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DFB20DAF-2E2C-4A02-A175-939E7FF62937}"/>
              </a:ext>
            </a:extLst>
          </p:cNvPr>
          <p:cNvSpPr txBox="1"/>
          <p:nvPr/>
        </p:nvSpPr>
        <p:spPr>
          <a:xfrm>
            <a:off x="3345135" y="3631126"/>
            <a:ext cx="655950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 filter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AFBC8B-7179-4DED-B262-7805DF494105}"/>
              </a:ext>
            </a:extLst>
          </p:cNvPr>
          <p:cNvSpPr txBox="1"/>
          <p:nvPr/>
        </p:nvSpPr>
        <p:spPr>
          <a:xfrm>
            <a:off x="4656404" y="3631126"/>
            <a:ext cx="89800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VMs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303367F-85F2-4376-8750-1CE37593CC98}"/>
              </a:ext>
            </a:extLst>
          </p:cNvPr>
          <p:cNvSpPr txBox="1"/>
          <p:nvPr/>
        </p:nvSpPr>
        <p:spPr>
          <a:xfrm>
            <a:off x="5885016" y="3631126"/>
            <a:ext cx="123142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 snapshots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12860B4-514E-4F87-A4F5-B033E2D3F427}"/>
              </a:ext>
            </a:extLst>
          </p:cNvPr>
          <p:cNvSpPr txBox="1"/>
          <p:nvPr/>
        </p:nvSpPr>
        <p:spPr>
          <a:xfrm>
            <a:off x="7595633" y="3631126"/>
            <a:ext cx="742512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 image</a:t>
            </a:r>
          </a:p>
        </p:txBody>
      </p:sp>
    </p:spTree>
    <p:extLst>
      <p:ext uri="{BB962C8B-B14F-4D97-AF65-F5344CB8AC3E}">
        <p14:creationId xmlns:p14="http://schemas.microsoft.com/office/powerpoint/2010/main" val="19742704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80A6C5D-B326-4F1E-B2C2-953138AD9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8901" y="2261329"/>
            <a:ext cx="270287" cy="27028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371F4F9-C0E0-4C8F-B911-EEE87A24D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6604" y="815767"/>
            <a:ext cx="270287" cy="27028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5D07A85-A092-40FE-BF1C-785991B89F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76604" y="2257219"/>
            <a:ext cx="270287" cy="27028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0DFC628-D052-4CDB-AEB8-5B5C9E3F7B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22896" y="809333"/>
            <a:ext cx="257416" cy="2574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1D762C9-7EFE-4C70-8E8B-5E4CD3BB1D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76604" y="3697080"/>
            <a:ext cx="270287" cy="2702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4B2C7E3-59EA-47FC-94A0-D5529BBC35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45047" y="815769"/>
            <a:ext cx="270287" cy="27028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0D1CCA-ABED-4BE4-A1B9-25139A54EB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08901" y="3697079"/>
            <a:ext cx="270287" cy="27028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DE4B2CA-D2C0-45E9-8823-5D94CFDD73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45047" y="3697081"/>
            <a:ext cx="270287" cy="27028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56D0102-9397-4E08-957D-1ED568D1CA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116461" y="3700681"/>
            <a:ext cx="270287" cy="27028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A7332DD-1C9F-4B45-866A-E7E39DAEC78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809823" y="2257216"/>
            <a:ext cx="270287" cy="27028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0287E9D-26C4-444E-A891-BDE21541912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408901" y="815768"/>
            <a:ext cx="270287" cy="27028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FFFC779-094A-4D49-B450-0721A056F92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809823" y="815769"/>
            <a:ext cx="270287" cy="270287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22BA8788-A32F-4754-B486-32AF1E7E771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50528" y="2257218"/>
            <a:ext cx="270287" cy="27028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7619A3D-5157-45CB-B18A-213B4077063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50528" y="809333"/>
            <a:ext cx="270287" cy="27028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974C2BC-6C69-4182-836F-18105330BA2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474735" y="3697081"/>
            <a:ext cx="270287" cy="27028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3F56DE7-F530-4564-B755-30DFD7E26D2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116461" y="2257217"/>
            <a:ext cx="270287" cy="27028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76AC0D3-A61D-4E95-862A-A7BE65C644F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50528" y="3705103"/>
            <a:ext cx="270287" cy="2702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69ACF9-2B96-451B-A30F-99D444D50EAF}"/>
              </a:ext>
            </a:extLst>
          </p:cNvPr>
          <p:cNvSpPr txBox="1"/>
          <p:nvPr/>
        </p:nvSpPr>
        <p:spPr>
          <a:xfrm>
            <a:off x="160764" y="238838"/>
            <a:ext cx="53572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rgbClr val="00B336"/>
                </a:solidFill>
              </a:rPr>
              <a:t>States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5E1878-C59D-429E-8141-25452EB21886}"/>
              </a:ext>
            </a:extLst>
          </p:cNvPr>
          <p:cNvSpPr txBox="1"/>
          <p:nvPr/>
        </p:nvSpPr>
        <p:spPr>
          <a:xfrm>
            <a:off x="477735" y="1413988"/>
            <a:ext cx="61587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79F493-BEC2-4641-AAF7-6F608BA4B2F2}"/>
              </a:ext>
            </a:extLst>
          </p:cNvPr>
          <p:cNvSpPr txBox="1"/>
          <p:nvPr/>
        </p:nvSpPr>
        <p:spPr>
          <a:xfrm>
            <a:off x="1920424" y="1413988"/>
            <a:ext cx="66236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5440EA-5AC3-4D1D-8971-CF9F4423F10B}"/>
              </a:ext>
            </a:extLst>
          </p:cNvPr>
          <p:cNvSpPr txBox="1"/>
          <p:nvPr/>
        </p:nvSpPr>
        <p:spPr>
          <a:xfrm>
            <a:off x="3422748" y="1413988"/>
            <a:ext cx="514886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Failed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D34C2F-D6F4-4E09-9543-3B7FE433847A}"/>
              </a:ext>
            </a:extLst>
          </p:cNvPr>
          <p:cNvSpPr txBox="1"/>
          <p:nvPr/>
        </p:nvSpPr>
        <p:spPr>
          <a:xfrm>
            <a:off x="4849496" y="1413988"/>
            <a:ext cx="52450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2B04B6-4A36-43FB-9324-4C9CC591F7D5}"/>
              </a:ext>
            </a:extLst>
          </p:cNvPr>
          <p:cNvSpPr txBox="1"/>
          <p:nvPr/>
        </p:nvSpPr>
        <p:spPr>
          <a:xfrm>
            <a:off x="6248932" y="1413988"/>
            <a:ext cx="59022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Paused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37A77F-DAA5-47D3-935C-513F38DC49D3}"/>
              </a:ext>
            </a:extLst>
          </p:cNvPr>
          <p:cNvSpPr txBox="1"/>
          <p:nvPr/>
        </p:nvSpPr>
        <p:spPr>
          <a:xfrm>
            <a:off x="7414212" y="1413988"/>
            <a:ext cx="1061508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Powered/Saved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063BC7-5D4B-4284-B0A2-BABE2E0A8F76}"/>
              </a:ext>
            </a:extLst>
          </p:cNvPr>
          <p:cNvSpPr txBox="1"/>
          <p:nvPr/>
        </p:nvSpPr>
        <p:spPr>
          <a:xfrm>
            <a:off x="411210" y="2855725"/>
            <a:ext cx="74892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Recording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606941-D5BD-4FE6-843A-9104B653D5E6}"/>
              </a:ext>
            </a:extLst>
          </p:cNvPr>
          <p:cNvSpPr txBox="1"/>
          <p:nvPr/>
        </p:nvSpPr>
        <p:spPr>
          <a:xfrm>
            <a:off x="1821038" y="2855725"/>
            <a:ext cx="86113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Unavailable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0F7F4E-240F-4F03-9C1B-A4673529FE31}"/>
              </a:ext>
            </a:extLst>
          </p:cNvPr>
          <p:cNvSpPr txBox="1"/>
          <p:nvPr/>
        </p:nvSpPr>
        <p:spPr>
          <a:xfrm>
            <a:off x="7378084" y="4295587"/>
            <a:ext cx="463588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B85D03-74F4-4182-A629-50CB11E7938C}"/>
              </a:ext>
            </a:extLst>
          </p:cNvPr>
          <p:cNvSpPr txBox="1"/>
          <p:nvPr/>
        </p:nvSpPr>
        <p:spPr>
          <a:xfrm>
            <a:off x="4887968" y="2855725"/>
            <a:ext cx="447558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64BD54-FD7F-426D-96C6-6AC667FD0604}"/>
              </a:ext>
            </a:extLst>
          </p:cNvPr>
          <p:cNvSpPr txBox="1"/>
          <p:nvPr/>
        </p:nvSpPr>
        <p:spPr>
          <a:xfrm>
            <a:off x="6261755" y="2855725"/>
            <a:ext cx="564578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Zipped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0EB3CB-FB50-49F4-868D-14A2B942AC3D}"/>
              </a:ext>
            </a:extLst>
          </p:cNvPr>
          <p:cNvSpPr txBox="1"/>
          <p:nvPr/>
        </p:nvSpPr>
        <p:spPr>
          <a:xfrm>
            <a:off x="7511994" y="2855725"/>
            <a:ext cx="86594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Logical path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B44225-4869-47D4-AA22-B8E070D36475}"/>
              </a:ext>
            </a:extLst>
          </p:cNvPr>
          <p:cNvSpPr txBox="1"/>
          <p:nvPr/>
        </p:nvSpPr>
        <p:spPr>
          <a:xfrm>
            <a:off x="436057" y="4299771"/>
            <a:ext cx="69922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Unlocked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C99A6E-1319-468E-887A-FB11ABA0FBBE}"/>
              </a:ext>
            </a:extLst>
          </p:cNvPr>
          <p:cNvSpPr txBox="1"/>
          <p:nvPr/>
        </p:nvSpPr>
        <p:spPr>
          <a:xfrm>
            <a:off x="1962102" y="4299771"/>
            <a:ext cx="57900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Locked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18603B-F329-4D3F-8FD1-BBC75A6F94D9}"/>
              </a:ext>
            </a:extLst>
          </p:cNvPr>
          <p:cNvSpPr txBox="1"/>
          <p:nvPr/>
        </p:nvSpPr>
        <p:spPr>
          <a:xfrm>
            <a:off x="3484464" y="4299771"/>
            <a:ext cx="39145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A4FB58-D4A0-427C-95E0-61DEA9F85EEE}"/>
              </a:ext>
            </a:extLst>
          </p:cNvPr>
          <p:cNvSpPr txBox="1"/>
          <p:nvPr/>
        </p:nvSpPr>
        <p:spPr>
          <a:xfrm>
            <a:off x="4836672" y="4299771"/>
            <a:ext cx="55015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Export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8300AB-3E6D-48DC-BC3B-C616EC234958}"/>
              </a:ext>
            </a:extLst>
          </p:cNvPr>
          <p:cNvSpPr txBox="1"/>
          <p:nvPr/>
        </p:nvSpPr>
        <p:spPr>
          <a:xfrm>
            <a:off x="6249732" y="4299771"/>
            <a:ext cx="58862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Instant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A3ACCB-3F35-4CB0-9E63-4CF54CC4F6D8}"/>
              </a:ext>
            </a:extLst>
          </p:cNvPr>
          <p:cNvSpPr txBox="1"/>
          <p:nvPr/>
        </p:nvSpPr>
        <p:spPr>
          <a:xfrm>
            <a:off x="3448396" y="2839387"/>
            <a:ext cx="463588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Eject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A5E213A-A20C-4BC3-9747-C8B1F819985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545047" y="2244719"/>
            <a:ext cx="270287" cy="2702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FDCBC7A-49E1-4A54-9CCF-B0FADBFC776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493472" y="3697453"/>
            <a:ext cx="270000" cy="270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BD9216D-F22D-4C87-80BB-CB23368BFF1A}"/>
              </a:ext>
            </a:extLst>
          </p:cNvPr>
          <p:cNvSpPr txBox="1"/>
          <p:nvPr/>
        </p:nvSpPr>
        <p:spPr>
          <a:xfrm>
            <a:off x="8410798" y="4299771"/>
            <a:ext cx="397866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</a:p>
        </p:txBody>
      </p:sp>
    </p:spTree>
    <p:extLst>
      <p:ext uri="{BB962C8B-B14F-4D97-AF65-F5344CB8AC3E}">
        <p14:creationId xmlns:p14="http://schemas.microsoft.com/office/powerpoint/2010/main" val="203331112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36CCF-0E07-480B-BB61-66F76F4DD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Veeam products</a:t>
            </a:r>
          </a:p>
        </p:txBody>
      </p:sp>
    </p:spTree>
    <p:extLst>
      <p:ext uri="{BB962C8B-B14F-4D97-AF65-F5344CB8AC3E}">
        <p14:creationId xmlns:p14="http://schemas.microsoft.com/office/powerpoint/2010/main" val="32807585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FB4F7F-5617-4735-BE42-1786EB3C6C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9999" y="164678"/>
            <a:ext cx="8425225" cy="430887"/>
          </a:xfrm>
        </p:spPr>
        <p:txBody>
          <a:bodyPr/>
          <a:lstStyle/>
          <a:p>
            <a:r>
              <a:rPr lang="ko-KR" altLang="en-US" sz="2800" dirty="0"/>
              <a:t>제안시스템 특장점 개요</a:t>
            </a:r>
            <a:endParaRPr lang="en-US" sz="2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A7CFCD-BAD7-4BA3-9841-C07FC8DF56A0}"/>
              </a:ext>
            </a:extLst>
          </p:cNvPr>
          <p:cNvCxnSpPr>
            <a:cxnSpLocks/>
          </p:cNvCxnSpPr>
          <p:nvPr/>
        </p:nvCxnSpPr>
        <p:spPr>
          <a:xfrm>
            <a:off x="360000" y="663792"/>
            <a:ext cx="8358271" cy="0"/>
          </a:xfrm>
          <a:prstGeom prst="line">
            <a:avLst/>
          </a:prstGeom>
          <a:ln w="12700">
            <a:solidFill>
              <a:srgbClr val="00B336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텍스트 개체 틀 2">
            <a:extLst>
              <a:ext uri="{FF2B5EF4-FFF2-40B4-BE49-F238E27FC236}">
                <a16:creationId xmlns:a16="http://schemas.microsoft.com/office/drawing/2014/main" id="{BBA612FB-BD95-E644-966D-5A40AFB207CA}"/>
              </a:ext>
            </a:extLst>
          </p:cNvPr>
          <p:cNvSpPr txBox="1">
            <a:spLocks/>
          </p:cNvSpPr>
          <p:nvPr/>
        </p:nvSpPr>
        <p:spPr>
          <a:xfrm>
            <a:off x="233680" y="701034"/>
            <a:ext cx="8676640" cy="371277"/>
          </a:xfrm>
          <a:prstGeom prst="rect">
            <a:avLst/>
          </a:prstGeom>
        </p:spPr>
        <p:txBody>
          <a:bodyPr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제안시스템은 사용자 및 관리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/</a:t>
            </a: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운영자의 편의성 극대화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고성능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/</a:t>
            </a: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고가용성 확보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 </a:t>
            </a: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및 안정성이 뛰어나며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 </a:t>
            </a: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고객의 요구 사항의 변화를 만족시키는 확장성과 유연성을 갖추고 있습니다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</a:t>
            </a:r>
            <a:endParaRPr lang="ko-KR" altLang="en-US" sz="1000" b="0" dirty="0">
              <a:solidFill>
                <a:schemeClr val="bg1">
                  <a:lumMod val="50000"/>
                </a:schemeClr>
              </a:solidFill>
              <a:latin typeface="+mn-ea"/>
              <a:cs typeface="Tahoma" panose="020B0604030504040204" pitchFamily="34" charset="0"/>
            </a:endParaRPr>
          </a:p>
        </p:txBody>
      </p:sp>
      <p:grpSp>
        <p:nvGrpSpPr>
          <p:cNvPr id="63" name="그룹 3">
            <a:extLst>
              <a:ext uri="{FF2B5EF4-FFF2-40B4-BE49-F238E27FC236}">
                <a16:creationId xmlns:a16="http://schemas.microsoft.com/office/drawing/2014/main" id="{EAEC4D84-DADF-5E23-66F4-97E44B9FBE69}"/>
              </a:ext>
            </a:extLst>
          </p:cNvPr>
          <p:cNvGrpSpPr>
            <a:grpSpLocks/>
          </p:cNvGrpSpPr>
          <p:nvPr/>
        </p:nvGrpSpPr>
        <p:grpSpPr bwMode="auto">
          <a:xfrm>
            <a:off x="766816" y="1123094"/>
            <a:ext cx="7610368" cy="1446642"/>
            <a:chOff x="1545771" y="1859398"/>
            <a:chExt cx="6814457" cy="1740342"/>
          </a:xfrm>
        </p:grpSpPr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6FB9D2F0-97F1-C16A-440A-A15F38A911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2873" y="1859398"/>
              <a:ext cx="6787355" cy="1533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Picture 4">
              <a:extLst>
                <a:ext uri="{FF2B5EF4-FFF2-40B4-BE49-F238E27FC236}">
                  <a16:creationId xmlns:a16="http://schemas.microsoft.com/office/drawing/2014/main" id="{F8E2C285-D16B-4536-FADD-DD26B58336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628" y="1960597"/>
              <a:ext cx="2610565" cy="397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Rectangle 1">
              <a:extLst>
                <a:ext uri="{FF2B5EF4-FFF2-40B4-BE49-F238E27FC236}">
                  <a16:creationId xmlns:a16="http://schemas.microsoft.com/office/drawing/2014/main" id="{F7A88C18-F2EC-7702-B2C8-B3C548770518}"/>
                </a:ext>
              </a:extLst>
            </p:cNvPr>
            <p:cNvSpPr/>
            <p:nvPr/>
          </p:nvSpPr>
          <p:spPr bwMode="auto">
            <a:xfrm>
              <a:off x="1545771" y="2484462"/>
              <a:ext cx="6814457" cy="1115278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Ins="45720" bIns="91440" anchor="b"/>
            <a:lstStyle>
              <a:lvl1pPr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/>
              <a:endParaRPr lang="en-US" altLang="ko-KR" sz="1200">
                <a:latin typeface="+mn-ea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EDE3D53-029B-3FC3-57DD-61079C1E117C}"/>
                </a:ext>
              </a:extLst>
            </p:cNvPr>
            <p:cNvSpPr txBox="1"/>
            <p:nvPr/>
          </p:nvSpPr>
          <p:spPr>
            <a:xfrm>
              <a:off x="1595365" y="3128563"/>
              <a:ext cx="1352028" cy="23760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defRPr/>
              </a:pPr>
              <a:r>
                <a:rPr lang="ko-KR" altLang="en-US" sz="1050" b="1" kern="0" dirty="0">
                  <a:solidFill>
                    <a:srgbClr val="000000"/>
                  </a:solidFill>
                  <a:latin typeface="+mn-ea"/>
                  <a:ea typeface="+mn-ea"/>
                </a:rPr>
                <a:t>고속 복구</a:t>
              </a:r>
              <a:endParaRPr lang="en-US" sz="105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1AE59F6-E7F1-42A6-0FC8-1F87AD4594F7}"/>
                </a:ext>
              </a:extLst>
            </p:cNvPr>
            <p:cNvSpPr txBox="1"/>
            <p:nvPr/>
          </p:nvSpPr>
          <p:spPr>
            <a:xfrm>
              <a:off x="3256765" y="3153946"/>
              <a:ext cx="917490" cy="290658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defRPr/>
              </a:pPr>
              <a:r>
                <a:rPr lang="ko-KR" altLang="en-US" sz="1050" b="1" kern="0" dirty="0">
                  <a:solidFill>
                    <a:srgbClr val="000000"/>
                  </a:solidFill>
                  <a:latin typeface="+mn-ea"/>
                  <a:ea typeface="+mn-ea"/>
                </a:rPr>
                <a:t>데이터 </a:t>
              </a:r>
              <a:br>
                <a:rPr lang="en-US" altLang="ko-KR" sz="1050" b="1" kern="0" dirty="0">
                  <a:solidFill>
                    <a:srgbClr val="000000"/>
                  </a:solidFill>
                  <a:latin typeface="+mn-ea"/>
                  <a:ea typeface="+mn-ea"/>
                </a:rPr>
              </a:br>
              <a:r>
                <a:rPr lang="ko-KR" altLang="en-US" sz="1050" b="1" kern="0" dirty="0">
                  <a:solidFill>
                    <a:srgbClr val="000000"/>
                  </a:solidFill>
                  <a:latin typeface="+mn-ea"/>
                  <a:ea typeface="+mn-ea"/>
                </a:rPr>
                <a:t>손실 방지</a:t>
              </a:r>
              <a:endParaRPr lang="en-US" sz="105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26D83EE-A744-1980-F09E-6FA14C814BF2}"/>
                </a:ext>
              </a:extLst>
            </p:cNvPr>
            <p:cNvSpPr txBox="1"/>
            <p:nvPr/>
          </p:nvSpPr>
          <p:spPr>
            <a:xfrm>
              <a:off x="4372631" y="3153946"/>
              <a:ext cx="1265829" cy="290658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defRPr/>
              </a:pPr>
              <a:r>
                <a:rPr lang="ko-KR" altLang="en-US" sz="1050" b="1" kern="0" dirty="0">
                  <a:solidFill>
                    <a:srgbClr val="000000"/>
                  </a:solidFill>
                  <a:latin typeface="+mn-ea"/>
                  <a:ea typeface="+mn-ea"/>
                </a:rPr>
                <a:t>복구 </a:t>
              </a:r>
              <a:br>
                <a:rPr lang="en-US" altLang="ko-KR" sz="1050" b="1" kern="0" dirty="0">
                  <a:solidFill>
                    <a:srgbClr val="000000"/>
                  </a:solidFill>
                  <a:latin typeface="+mn-ea"/>
                  <a:ea typeface="+mn-ea"/>
                </a:rPr>
              </a:br>
              <a:r>
                <a:rPr lang="ko-KR" altLang="en-US" sz="1050" b="1" kern="0" dirty="0" err="1">
                  <a:solidFill>
                    <a:srgbClr val="000000"/>
                  </a:solidFill>
                  <a:latin typeface="+mn-ea"/>
                  <a:ea typeface="+mn-ea"/>
                </a:rPr>
                <a:t>검증성</a:t>
              </a:r>
              <a:endParaRPr lang="en-US" sz="105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42CE7ED-BFBD-34C7-B013-E16D82B49430}"/>
                </a:ext>
              </a:extLst>
            </p:cNvPr>
            <p:cNvSpPr txBox="1"/>
            <p:nvPr/>
          </p:nvSpPr>
          <p:spPr>
            <a:xfrm>
              <a:off x="5828570" y="3149186"/>
              <a:ext cx="932840" cy="290658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defRPr/>
              </a:pPr>
              <a:r>
                <a:rPr lang="ko-KR" altLang="en-US" sz="1050" b="1" kern="0" dirty="0">
                  <a:solidFill>
                    <a:srgbClr val="000000"/>
                  </a:solidFill>
                  <a:latin typeface="+mn-ea"/>
                  <a:ea typeface="+mn-ea"/>
                </a:rPr>
                <a:t>데이터의 </a:t>
              </a:r>
              <a:br>
                <a:rPr lang="en-US" altLang="ko-KR" sz="1050" b="1" kern="0" dirty="0">
                  <a:solidFill>
                    <a:srgbClr val="000000"/>
                  </a:solidFill>
                  <a:latin typeface="+mn-ea"/>
                  <a:ea typeface="+mn-ea"/>
                </a:rPr>
              </a:br>
              <a:r>
                <a:rPr lang="ko-KR" altLang="en-US" sz="1050" b="1" kern="0" dirty="0">
                  <a:solidFill>
                    <a:srgbClr val="000000"/>
                  </a:solidFill>
                  <a:latin typeface="+mn-ea"/>
                  <a:ea typeface="+mn-ea"/>
                </a:rPr>
                <a:t>즉시 활용</a:t>
              </a:r>
              <a:endParaRPr lang="en-US" sz="105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7AE44EB-DC58-246E-EEAE-AB73D96A60A1}"/>
                </a:ext>
              </a:extLst>
            </p:cNvPr>
            <p:cNvSpPr txBox="1"/>
            <p:nvPr/>
          </p:nvSpPr>
          <p:spPr>
            <a:xfrm>
              <a:off x="7182960" y="3147600"/>
              <a:ext cx="934021" cy="290658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defRPr/>
              </a:pPr>
              <a:r>
                <a:rPr lang="ko-KR" altLang="en-US" sz="1050" b="1" kern="0" dirty="0">
                  <a:solidFill>
                    <a:srgbClr val="000000"/>
                  </a:solidFill>
                  <a:latin typeface="+mn-ea"/>
                  <a:ea typeface="+mn-ea"/>
                </a:rPr>
                <a:t>완벽한</a:t>
              </a:r>
              <a:br>
                <a:rPr lang="en-US" altLang="ko-KR" sz="1050" b="1" kern="0" dirty="0">
                  <a:solidFill>
                    <a:srgbClr val="000000"/>
                  </a:solidFill>
                  <a:latin typeface="+mn-ea"/>
                  <a:ea typeface="+mn-ea"/>
                </a:rPr>
              </a:br>
              <a:r>
                <a:rPr lang="ko-KR" altLang="en-US" sz="1050" b="1" kern="0" dirty="0">
                  <a:solidFill>
                    <a:srgbClr val="000000"/>
                  </a:solidFill>
                  <a:latin typeface="+mn-ea"/>
                  <a:ea typeface="+mn-ea"/>
                </a:rPr>
                <a:t>가시성</a:t>
              </a:r>
              <a:endParaRPr lang="ru-RU" sz="105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pic>
          <p:nvPicPr>
            <p:cNvPr id="72" name="Picture 15">
              <a:extLst>
                <a:ext uri="{FF2B5EF4-FFF2-40B4-BE49-F238E27FC236}">
                  <a16:creationId xmlns:a16="http://schemas.microsoft.com/office/drawing/2014/main" id="{12C402EE-9FCA-D0D2-104E-041B8EA2C0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9180" y="2328845"/>
              <a:ext cx="1286809" cy="900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Picture 16">
              <a:extLst>
                <a:ext uri="{FF2B5EF4-FFF2-40B4-BE49-F238E27FC236}">
                  <a16:creationId xmlns:a16="http://schemas.microsoft.com/office/drawing/2014/main" id="{4A5E72BE-D01C-AE6C-A669-D3430C1B93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1185" y="2375462"/>
              <a:ext cx="1112241" cy="778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17">
              <a:extLst>
                <a:ext uri="{FF2B5EF4-FFF2-40B4-BE49-F238E27FC236}">
                  <a16:creationId xmlns:a16="http://schemas.microsoft.com/office/drawing/2014/main" id="{5E18123C-08B5-EE0E-6F31-005363453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5028" y="2368056"/>
              <a:ext cx="1216988" cy="85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5BD2FF0A-CBE9-B8D0-A420-0E43973BFA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619" y="2368055"/>
              <a:ext cx="1250718" cy="843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19">
              <a:extLst>
                <a:ext uri="{FF2B5EF4-FFF2-40B4-BE49-F238E27FC236}">
                  <a16:creationId xmlns:a16="http://schemas.microsoft.com/office/drawing/2014/main" id="{6843362B-02C0-B078-48CE-D5C06163EE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7835" y="2321445"/>
              <a:ext cx="1338944" cy="936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8" name="슬라이드 번호 개체 틀 5">
            <a:extLst>
              <a:ext uri="{FF2B5EF4-FFF2-40B4-BE49-F238E27FC236}">
                <a16:creationId xmlns:a16="http://schemas.microsoft.com/office/drawing/2014/main" id="{1591DE20-BE83-8486-C4FC-D71F796C5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25" y="6483350"/>
            <a:ext cx="412750" cy="25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685800" rtl="0" eaLnBrk="1" latinLnBrk="1" hangingPunct="1"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685800" rtl="0" eaLnBrk="1" latinLnBrk="1" hangingPunct="1"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685800" rtl="0" eaLnBrk="1" latinLnBrk="1" hangingPunct="1"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685800" rtl="0" eaLnBrk="1" latinLnBrk="1" hangingPunct="1"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685800" rtl="0" eaLnBrk="1" fontAlgn="base" latinLnBrk="0" hangingPunct="1"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685800" rtl="0" eaLnBrk="1" fontAlgn="base" latinLnBrk="0" hangingPunct="1"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685800" rtl="0" eaLnBrk="1" fontAlgn="base" latinLnBrk="0" hangingPunct="1"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685800" rtl="0" eaLnBrk="1" fontAlgn="base" latinLnBrk="0" hangingPunct="1"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B25EE8A-E35F-40C9-AB97-BA8936323811}" type="slidenum">
              <a:rPr lang="ko-KR" altLang="en-US" smtClean="0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ko-KR" altLang="en-US">
              <a:latin typeface="+mn-ea"/>
              <a:ea typeface="+mn-ea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FBA9493B-9F15-8346-ED7E-B2F7B428904D}"/>
              </a:ext>
            </a:extLst>
          </p:cNvPr>
          <p:cNvGrpSpPr/>
          <p:nvPr/>
        </p:nvGrpSpPr>
        <p:grpSpPr>
          <a:xfrm>
            <a:off x="391152" y="3060733"/>
            <a:ext cx="8328554" cy="1792963"/>
            <a:chOff x="341313" y="4319588"/>
            <a:chExt cx="9213850" cy="2192337"/>
          </a:xfrm>
        </p:grpSpPr>
        <p:sp>
          <p:nvSpPr>
            <p:cNvPr id="79" name="한쪽 모서리가 둥근 사각형 69">
              <a:extLst>
                <a:ext uri="{FF2B5EF4-FFF2-40B4-BE49-F238E27FC236}">
                  <a16:creationId xmlns:a16="http://schemas.microsoft.com/office/drawing/2014/main" id="{A0845571-1E4E-8096-F88C-902220073AA6}"/>
                </a:ext>
              </a:extLst>
            </p:cNvPr>
            <p:cNvSpPr/>
            <p:nvPr/>
          </p:nvSpPr>
          <p:spPr>
            <a:xfrm>
              <a:off x="341313" y="4346575"/>
              <a:ext cx="9212262" cy="414338"/>
            </a:xfrm>
            <a:prstGeom prst="round1Rect">
              <a:avLst>
                <a:gd name="adj" fmla="val 0"/>
              </a:avLst>
            </a:prstGeom>
            <a:solidFill>
              <a:srgbClr val="00B336"/>
            </a:solidFill>
            <a:ln w="12700" cap="flat" cmpd="sng" algn="ctr">
              <a:noFill/>
              <a:prstDash val="solid"/>
            </a:ln>
            <a:effectLst/>
          </p:spPr>
          <p:txBody>
            <a:bodyPr lIns="0" rIns="0" anchor="ctr">
              <a:scene3d>
                <a:camera prst="orthographicFront"/>
                <a:lightRig rig="threePt" dir="t"/>
              </a:scene3d>
              <a:sp3d>
                <a:bevelT w="0"/>
                <a:bevelB w="0" h="0"/>
              </a:sp3d>
            </a:bodyPr>
            <a:lstStyle/>
            <a:p>
              <a:pPr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kern="0" dirty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80" name="Rectangle 11">
              <a:extLst>
                <a:ext uri="{FF2B5EF4-FFF2-40B4-BE49-F238E27FC236}">
                  <a16:creationId xmlns:a16="http://schemas.microsoft.com/office/drawing/2014/main" id="{8455F08B-5E28-AC75-6EAD-4F0A86193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294" y="4470569"/>
              <a:ext cx="2946485" cy="2069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  <a:contourClr>
                  <a:schemeClr val="bg1"/>
                </a:contourClr>
              </a:sp3d>
            </a:bodyPr>
            <a:lstStyle/>
            <a:p>
              <a:pPr marL="0" lvl="1" indent="-180975" algn="ctr" defTabSz="935980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1100" kern="0" spc="-50" dirty="0">
                  <a:gradFill>
                    <a:gsLst>
                      <a:gs pos="100000">
                        <a:prstClr val="white"/>
                      </a:gs>
                      <a:gs pos="0">
                        <a:prstClr val="white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편의성</a:t>
              </a:r>
            </a:p>
          </p:txBody>
        </p:sp>
        <p:sp>
          <p:nvSpPr>
            <p:cNvPr id="81" name="직각 삼각형 81">
              <a:extLst>
                <a:ext uri="{FF2B5EF4-FFF2-40B4-BE49-F238E27FC236}">
                  <a16:creationId xmlns:a16="http://schemas.microsoft.com/office/drawing/2014/main" id="{B9EFC74E-AF79-AE06-C7D8-EB4D4A4F4CBF}"/>
                </a:ext>
              </a:extLst>
            </p:cNvPr>
            <p:cNvSpPr/>
            <p:nvPr/>
          </p:nvSpPr>
          <p:spPr>
            <a:xfrm flipV="1">
              <a:off x="350838" y="4348163"/>
              <a:ext cx="1444625" cy="339725"/>
            </a:xfrm>
            <a:prstGeom prst="rtTriangle">
              <a:avLst/>
            </a:prstGeom>
            <a:gradFill flip="none" rotWithShape="1">
              <a:gsLst>
                <a:gs pos="0">
                  <a:sysClr val="window" lastClr="FFFFFF">
                    <a:alpha val="27000"/>
                  </a:sys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200" kern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grpSp>
          <p:nvGrpSpPr>
            <p:cNvPr id="82" name="그룹 82">
              <a:extLst>
                <a:ext uri="{FF2B5EF4-FFF2-40B4-BE49-F238E27FC236}">
                  <a16:creationId xmlns:a16="http://schemas.microsoft.com/office/drawing/2014/main" id="{AEF1D03A-0026-C7FA-A5B8-96B2C74275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0738" y="4319588"/>
              <a:ext cx="15875" cy="1800225"/>
              <a:chOff x="7870885" y="4640633"/>
              <a:chExt cx="16224" cy="1367929"/>
            </a:xfrm>
          </p:grpSpPr>
          <p:sp>
            <p:nvSpPr>
              <p:cNvPr id="83" name="모서리가 둥근 직사각형 73">
                <a:extLst>
                  <a:ext uri="{FF2B5EF4-FFF2-40B4-BE49-F238E27FC236}">
                    <a16:creationId xmlns:a16="http://schemas.microsoft.com/office/drawing/2014/main" id="{9B6F6B36-57B1-ACEA-A803-5A72E5E8689C}"/>
                  </a:ext>
                </a:extLst>
              </p:cNvPr>
              <p:cNvSpPr/>
              <p:nvPr/>
            </p:nvSpPr>
            <p:spPr>
              <a:xfrm>
                <a:off x="7870885" y="5036295"/>
                <a:ext cx="11356" cy="972267"/>
              </a:xfrm>
              <a:prstGeom prst="roundRect">
                <a:avLst/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00" kern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4" name="모서리가 둥근 직사각형 74">
                <a:extLst>
                  <a:ext uri="{FF2B5EF4-FFF2-40B4-BE49-F238E27FC236}">
                    <a16:creationId xmlns:a16="http://schemas.microsoft.com/office/drawing/2014/main" id="{04E7CB6E-600E-1F45-A37E-6AAF760985B8}"/>
                  </a:ext>
                </a:extLst>
              </p:cNvPr>
              <p:cNvSpPr/>
              <p:nvPr/>
            </p:nvSpPr>
            <p:spPr>
              <a:xfrm>
                <a:off x="7875752" y="4640633"/>
                <a:ext cx="11357" cy="328110"/>
              </a:xfrm>
              <a:prstGeom prst="roundRect">
                <a:avLst/>
              </a:prstGeom>
              <a:solidFill>
                <a:srgbClr val="FBFBFB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00" kern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85" name="Rectangle 11">
              <a:extLst>
                <a:ext uri="{FF2B5EF4-FFF2-40B4-BE49-F238E27FC236}">
                  <a16:creationId xmlns:a16="http://schemas.microsoft.com/office/drawing/2014/main" id="{B43582C9-F1DB-B0BA-95EB-8672B3EEE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5542" y="4460909"/>
              <a:ext cx="3107727" cy="2069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  <a:contourClr>
                  <a:schemeClr val="bg1"/>
                </a:contourClr>
              </a:sp3d>
            </a:bodyPr>
            <a:lstStyle/>
            <a:p>
              <a:pPr marL="0" lvl="1" indent="-180975" algn="ctr" defTabSz="935980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1100" kern="0" spc="-50" dirty="0">
                  <a:gradFill>
                    <a:gsLst>
                      <a:gs pos="100000">
                        <a:prstClr val="white"/>
                      </a:gs>
                      <a:gs pos="0">
                        <a:prstClr val="white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안정성</a:t>
              </a:r>
              <a:r>
                <a:rPr lang="en-US" altLang="ko-KR" sz="1100" kern="0" spc="-50" dirty="0">
                  <a:gradFill>
                    <a:gsLst>
                      <a:gs pos="100000">
                        <a:prstClr val="white"/>
                      </a:gs>
                      <a:gs pos="0">
                        <a:prstClr val="white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/</a:t>
              </a:r>
              <a:r>
                <a:rPr lang="ko-KR" altLang="en-US" sz="1100" kern="0" spc="-50" dirty="0">
                  <a:gradFill>
                    <a:gsLst>
                      <a:gs pos="100000">
                        <a:prstClr val="white"/>
                      </a:gs>
                      <a:gs pos="0">
                        <a:prstClr val="white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확장성</a:t>
              </a:r>
            </a:p>
          </p:txBody>
        </p:sp>
        <p:cxnSp>
          <p:nvCxnSpPr>
            <p:cNvPr id="86" name="직선 연결선 87">
              <a:extLst>
                <a:ext uri="{FF2B5EF4-FFF2-40B4-BE49-F238E27FC236}">
                  <a16:creationId xmlns:a16="http://schemas.microsoft.com/office/drawing/2014/main" id="{151D7524-6F06-BE09-8528-1A0318B7365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41313" y="6511925"/>
              <a:ext cx="9213850" cy="0"/>
            </a:xfrm>
            <a:prstGeom prst="line">
              <a:avLst/>
            </a:prstGeom>
            <a:noFill/>
            <a:ln w="25400" algn="ctr">
              <a:solidFill>
                <a:srgbClr val="17375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F3E9100-69C6-C338-EE4C-DE3AAD92C3A6}"/>
                </a:ext>
              </a:extLst>
            </p:cNvPr>
            <p:cNvSpPr txBox="1"/>
            <p:nvPr/>
          </p:nvSpPr>
          <p:spPr>
            <a:xfrm>
              <a:off x="468073" y="4812280"/>
              <a:ext cx="2696956" cy="1626462"/>
            </a:xfrm>
            <a:prstGeom prst="rect">
              <a:avLst/>
            </a:prstGeom>
            <a:noFill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2pPr marL="165100" marR="0" lvl="1" indent="-165100" fontAlgn="auto" latinLnBrk="0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Blip>
                  <a:blip r:embed="rId10"/>
                </a:buBlip>
                <a:tabLst/>
                <a:defRPr kumimoji="1" sz="1400" kern="0" spc="-50"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</a:lstStyle>
            <a:p>
              <a:pPr lvl="1" defTabSz="957838" eaLnBrk="1" hangingPunct="1">
                <a:spcBef>
                  <a:spcPts val="0"/>
                </a:spcBef>
                <a:spcAft>
                  <a:spcPts val="600"/>
                </a:spcAft>
                <a:buClr>
                  <a:srgbClr val="404040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단일 백업 어플라이언스 조합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빔 소프트웨어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+HP)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및 제공으로 운영 및 관리 부문의 편의성 증대</a:t>
              </a:r>
            </a:p>
            <a:p>
              <a:pPr lvl="1" defTabSz="957838" eaLnBrk="1" hangingPunct="1">
                <a:spcBef>
                  <a:spcPts val="0"/>
                </a:spcBef>
                <a:spcAft>
                  <a:spcPts val="600"/>
                </a:spcAft>
                <a:buClr>
                  <a:srgbClr val="404040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단일 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GUI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를 통한 물리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퍼블릭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/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프라이빗 클라우드 환경의 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OS,/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데이터 통합 관리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  <a:p>
              <a:pPr lvl="1" defTabSz="957838" eaLnBrk="1" hangingPunct="1">
                <a:spcBef>
                  <a:spcPts val="0"/>
                </a:spcBef>
                <a:spcAft>
                  <a:spcPts val="600"/>
                </a:spcAft>
                <a:buClr>
                  <a:srgbClr val="404040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법규 준수 및 주센터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/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원격지 백업 환경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  <a:p>
              <a:pPr lvl="1" defTabSz="957838" eaLnBrk="1" hangingPunct="1">
                <a:spcBef>
                  <a:spcPts val="0"/>
                </a:spcBef>
                <a:spcAft>
                  <a:spcPts val="600"/>
                </a:spcAft>
                <a:buClr>
                  <a:srgbClr val="404040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손쉬운 데이터 마이그레이션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  <a:p>
              <a:pPr lvl="1" defTabSz="957838" eaLnBrk="1" hangingPunct="1">
                <a:spcBef>
                  <a:spcPts val="0"/>
                </a:spcBef>
                <a:spcAft>
                  <a:spcPts val="600"/>
                </a:spcAft>
                <a:buClr>
                  <a:srgbClr val="404040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대시보드 기반의 가상화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/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백업 모니터링 및 고급 리포팅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0807D2B-551A-68AE-B451-29DDCD4CB903}"/>
                </a:ext>
              </a:extLst>
            </p:cNvPr>
            <p:cNvSpPr txBox="1"/>
            <p:nvPr/>
          </p:nvSpPr>
          <p:spPr>
            <a:xfrm>
              <a:off x="6504400" y="4812280"/>
              <a:ext cx="3038923" cy="1626460"/>
            </a:xfrm>
            <a:prstGeom prst="rect">
              <a:avLst/>
            </a:prstGeom>
            <a:noFill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2pPr marL="165100" marR="0" lvl="1" indent="-165100" fontAlgn="auto" latinLnBrk="0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Blip>
                  <a:blip r:embed="rId10"/>
                </a:buBlip>
                <a:tabLst/>
                <a:defRPr kumimoji="1" sz="1400" kern="0" spc="-50"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</a:lstStyle>
            <a:p>
              <a:pPr lvl="1" defTabSz="957838" eaLnBrk="1" hangingPunct="1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사용자 실수로 인한 손실 방지 및 신속한 복구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  <a:p>
              <a:pPr lvl="1" defTabSz="957838" eaLnBrk="1" hangingPunct="1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8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랜섬웨어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바이러스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, </a:t>
              </a:r>
              <a:r>
                <a:rPr lang="ko-KR" altLang="en-US" sz="8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멀웨어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검증 후 신속한 복원 </a:t>
              </a:r>
            </a:p>
            <a:p>
              <a:pPr lvl="1" defTabSz="957838" eaLnBrk="1" hangingPunct="1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원하는 시점 대의 특정 파일을 언제든지 복원 가능</a:t>
              </a:r>
            </a:p>
            <a:p>
              <a:pPr lvl="1" defTabSz="957838" eaLnBrk="1" hangingPunct="1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다양한 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OS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및 데이터베이스 복원 기능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  <a:p>
              <a:pPr lvl="1" defTabSz="957838" eaLnBrk="1" hangingPunct="1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3 </a:t>
              </a:r>
              <a:r>
                <a:rPr lang="ko-KR" altLang="en-US" sz="8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티어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구조로 백업 인프라 무한 확장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  <a:p>
              <a:pPr lvl="1" defTabSz="957838" eaLnBrk="1" hangingPunct="1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데이터 증가에 따른 유연하고 다양한 스케일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-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아웃 방식의 백업 장치 확장 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(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별도 라이선스 비용 없음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)</a:t>
              </a:r>
            </a:p>
          </p:txBody>
        </p:sp>
        <p:grpSp>
          <p:nvGrpSpPr>
            <p:cNvPr id="89" name="그룹 90">
              <a:extLst>
                <a:ext uri="{FF2B5EF4-FFF2-40B4-BE49-F238E27FC236}">
                  <a16:creationId xmlns:a16="http://schemas.microsoft.com/office/drawing/2014/main" id="{D56B3ECB-B2BE-DB55-9EED-57A98FE6E4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96038" y="4319588"/>
              <a:ext cx="11112" cy="1752600"/>
              <a:chOff x="7875558" y="4640633"/>
              <a:chExt cx="11551" cy="1332272"/>
            </a:xfrm>
          </p:grpSpPr>
          <p:sp>
            <p:nvSpPr>
              <p:cNvPr id="90" name="모서리가 둥근 직사각형 89">
                <a:extLst>
                  <a:ext uri="{FF2B5EF4-FFF2-40B4-BE49-F238E27FC236}">
                    <a16:creationId xmlns:a16="http://schemas.microsoft.com/office/drawing/2014/main" id="{CE7C9349-CBE3-44BA-F0BF-95DB38AF4E12}"/>
                  </a:ext>
                </a:extLst>
              </p:cNvPr>
              <p:cNvSpPr/>
              <p:nvPr/>
            </p:nvSpPr>
            <p:spPr>
              <a:xfrm>
                <a:off x="7875558" y="5015938"/>
                <a:ext cx="11551" cy="956967"/>
              </a:xfrm>
              <a:prstGeom prst="roundRect">
                <a:avLst/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00" kern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91" name="모서리가 둥근 직사각형 90">
                <a:extLst>
                  <a:ext uri="{FF2B5EF4-FFF2-40B4-BE49-F238E27FC236}">
                    <a16:creationId xmlns:a16="http://schemas.microsoft.com/office/drawing/2014/main" id="{EEB7F0F8-2462-6BAD-C6C5-4CA5099BAF0B}"/>
                  </a:ext>
                </a:extLst>
              </p:cNvPr>
              <p:cNvSpPr/>
              <p:nvPr/>
            </p:nvSpPr>
            <p:spPr>
              <a:xfrm>
                <a:off x="7875558" y="4640633"/>
                <a:ext cx="11551" cy="328241"/>
              </a:xfrm>
              <a:prstGeom prst="roundRect">
                <a:avLst/>
              </a:prstGeom>
              <a:solidFill>
                <a:srgbClr val="FBFBFB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200" kern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92" name="Rectangle 11">
              <a:extLst>
                <a:ext uri="{FF2B5EF4-FFF2-40B4-BE49-F238E27FC236}">
                  <a16:creationId xmlns:a16="http://schemas.microsoft.com/office/drawing/2014/main" id="{CEDA86DD-9CCD-3D7E-7735-0C787F6DB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6593" y="4441172"/>
              <a:ext cx="2969134" cy="2069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  <a:contourClr>
                  <a:schemeClr val="bg1"/>
                </a:contourClr>
              </a:sp3d>
            </a:bodyPr>
            <a:lstStyle/>
            <a:p>
              <a:pPr marL="0" lvl="1" indent="-180975" algn="ctr" defTabSz="935980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1100" kern="0" spc="-50" dirty="0">
                  <a:gradFill>
                    <a:gsLst>
                      <a:gs pos="100000">
                        <a:prstClr val="white"/>
                      </a:gs>
                      <a:gs pos="0">
                        <a:prstClr val="white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고성능</a:t>
              </a:r>
              <a:r>
                <a:rPr lang="en-US" altLang="ko-KR" sz="1100" kern="0" spc="-50" dirty="0">
                  <a:gradFill>
                    <a:gsLst>
                      <a:gs pos="100000">
                        <a:prstClr val="white"/>
                      </a:gs>
                      <a:gs pos="0">
                        <a:prstClr val="white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/</a:t>
              </a:r>
              <a:r>
                <a:rPr lang="ko-KR" altLang="en-US" sz="1100" kern="0" spc="-50" dirty="0">
                  <a:gradFill>
                    <a:gsLst>
                      <a:gs pos="100000">
                        <a:prstClr val="white"/>
                      </a:gs>
                      <a:gs pos="0">
                        <a:prstClr val="white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고가용성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E9A838A-B3CB-E80E-AC96-A2E843723FBC}"/>
                </a:ext>
              </a:extLst>
            </p:cNvPr>
            <p:cNvSpPr txBox="1"/>
            <p:nvPr/>
          </p:nvSpPr>
          <p:spPr>
            <a:xfrm>
              <a:off x="3519707" y="4812280"/>
              <a:ext cx="2696956" cy="1626461"/>
            </a:xfrm>
            <a:prstGeom prst="rect">
              <a:avLst/>
            </a:prstGeom>
            <a:noFill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2pPr marL="165100" marR="0" lvl="1" indent="-165100" fontAlgn="auto" latinLnBrk="0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Blip>
                  <a:blip r:embed="rId10"/>
                </a:buBlip>
                <a:tabLst/>
                <a:defRPr kumimoji="1" sz="1400" kern="0" spc="-50"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</a:lstStyle>
            <a:p>
              <a:pPr lvl="1" defTabSz="957838" eaLnBrk="1" hangingPunct="1">
                <a:spcBef>
                  <a:spcPts val="0"/>
                </a:spcBef>
                <a:spcAft>
                  <a:spcPts val="600"/>
                </a:spcAft>
                <a:buClr>
                  <a:srgbClr val="404040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단일 작업으로 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OS, 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데이터 이미지 고속 백업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  <a:p>
              <a:pPr lvl="1" defTabSz="957838" eaLnBrk="1" hangingPunct="1">
                <a:spcBef>
                  <a:spcPts val="0"/>
                </a:spcBef>
                <a:spcAft>
                  <a:spcPts val="600"/>
                </a:spcAft>
                <a:buClr>
                  <a:srgbClr val="404040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이미지 기반의 블록 레벨 및 중복제거 백업을 통한 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  <a:p>
              <a:pPr lvl="1" defTabSz="957838" eaLnBrk="1" hangingPunct="1">
                <a:spcBef>
                  <a:spcPts val="0"/>
                </a:spcBef>
                <a:spcAft>
                  <a:spcPts val="600"/>
                </a:spcAft>
                <a:buClr>
                  <a:srgbClr val="404040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백업 데이터로 즉시 복구 기능을 통한 데이터 즉시 활용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  <a:p>
              <a:pPr lvl="1" defTabSz="957838" eaLnBrk="1" hangingPunct="1">
                <a:spcBef>
                  <a:spcPts val="0"/>
                </a:spcBef>
                <a:spcAft>
                  <a:spcPts val="600"/>
                </a:spcAft>
                <a:buClr>
                  <a:srgbClr val="404040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초기 전체 백업 후 영구 </a:t>
              </a:r>
              <a:r>
                <a:rPr lang="ko-KR" altLang="en-US" sz="8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증분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백업을 통한 백업 시간 절감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  <a:p>
              <a:pPr lvl="1" defTabSz="957838" eaLnBrk="1" hangingPunct="1">
                <a:spcBef>
                  <a:spcPts val="0"/>
                </a:spcBef>
                <a:spcAft>
                  <a:spcPts val="600"/>
                </a:spcAft>
                <a:buClr>
                  <a:srgbClr val="404040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Hyper-V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의 </a:t>
              </a:r>
              <a:r>
                <a:rPr lang="en-US" altLang="ko-KR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Near CDP</a:t>
              </a:r>
              <a:r>
                <a:rPr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를 통한 고가용성 확보</a:t>
              </a:r>
              <a:endPara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96" name="모서리가 둥근 직사각형 153">
            <a:extLst>
              <a:ext uri="{FF2B5EF4-FFF2-40B4-BE49-F238E27FC236}">
                <a16:creationId xmlns:a16="http://schemas.microsoft.com/office/drawing/2014/main" id="{BC0CBBFF-8F79-CC6E-EF89-50F6B82F1C47}"/>
              </a:ext>
            </a:extLst>
          </p:cNvPr>
          <p:cNvSpPr/>
          <p:nvPr/>
        </p:nvSpPr>
        <p:spPr>
          <a:xfrm>
            <a:off x="2045114" y="2801863"/>
            <a:ext cx="4876039" cy="2352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bg1"/>
              </a:gs>
              <a:gs pos="0">
                <a:schemeClr val="bg2"/>
              </a:gs>
              <a:gs pos="70000">
                <a:schemeClr val="bg1">
                  <a:lumMod val="85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</a:ln>
          <a:effectLst>
            <a:innerShdw blurRad="63500">
              <a:schemeClr val="tx1">
                <a:lumMod val="65000"/>
                <a:lumOff val="35000"/>
              </a:schemeClr>
            </a:innerShdw>
          </a:effectLst>
        </p:spPr>
        <p:txBody>
          <a:bodyPr lIns="0" rIns="0" anchor="ctr"/>
          <a:lstStyle/>
          <a:p>
            <a:pPr lvl="1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 err="1">
                <a:latin typeface="+mn-ea"/>
                <a:ea typeface="+mn-ea"/>
              </a:rPr>
              <a:t>인디에프</a:t>
            </a:r>
            <a:r>
              <a:rPr lang="ko-KR" altLang="en-US" sz="1400" b="1" dirty="0">
                <a:latin typeface="+mn-ea"/>
                <a:ea typeface="+mn-ea"/>
              </a:rPr>
              <a:t> 백업솔루션 구축</a:t>
            </a:r>
            <a:endParaRPr lang="en-US" altLang="ko-KR" sz="1400" b="1" dirty="0">
              <a:latin typeface="+mn-ea"/>
              <a:ea typeface="+mn-ea"/>
            </a:endParaRPr>
          </a:p>
        </p:txBody>
      </p:sp>
      <p:pic>
        <p:nvPicPr>
          <p:cNvPr id="97" name="Picture 289" descr="화살표">
            <a:extLst>
              <a:ext uri="{FF2B5EF4-FFF2-40B4-BE49-F238E27FC236}">
                <a16:creationId xmlns:a16="http://schemas.microsoft.com/office/drawing/2014/main" id="{6CD4348F-4094-5D27-F01A-E3050272A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4" t="70580" r="14194"/>
          <a:stretch>
            <a:fillRect/>
          </a:stretch>
        </p:blipFill>
        <p:spPr bwMode="auto">
          <a:xfrm>
            <a:off x="1314306" y="2590620"/>
            <a:ext cx="6480810" cy="491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특징주]인디에프 주가, 개성공단 재개 기대감에 강세 &lt; 종합 &lt; 경제 &lt; 기사본문 - 국제뉴스">
            <a:extLst>
              <a:ext uri="{FF2B5EF4-FFF2-40B4-BE49-F238E27FC236}">
                <a16:creationId xmlns:a16="http://schemas.microsoft.com/office/drawing/2014/main" id="{DA741F54-41EC-B507-4697-97422AF1F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3747" r="12863" b="21069"/>
          <a:stretch/>
        </p:blipFill>
        <p:spPr bwMode="auto">
          <a:xfrm>
            <a:off x="7758398" y="186562"/>
            <a:ext cx="914400" cy="30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50271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8F464504-F09E-4C70-AF8E-28860839A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7205" y="2177986"/>
            <a:ext cx="489090" cy="65641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DB0DD0E-74D6-49F6-B50F-318EBE4BB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2947" y="763666"/>
            <a:ext cx="437606" cy="43760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4FB6128F-0EF2-4500-8391-D0FA54EC22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27342" y="763666"/>
            <a:ext cx="437606" cy="43760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E71D1CCA-1B71-45D0-8F5E-04F7B92F99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93656" y="2177986"/>
            <a:ext cx="489090" cy="656411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0065384-E4DA-4E73-BDEA-05190821F4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5133" y="763666"/>
            <a:ext cx="437606" cy="437606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C88F76F5-C987-4FB5-8959-D12C2DDFF4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649" y="2177986"/>
            <a:ext cx="489090" cy="656411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A9615F1-86E5-422B-BF06-366FB18335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89423" y="732110"/>
            <a:ext cx="437606" cy="437606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B004689-A2E6-4001-A4CA-69575E031F8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42309" y="2177986"/>
            <a:ext cx="489090" cy="669282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F3B359C6-AD6F-47C8-AD75-AE3CDF5D84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75133" y="3613422"/>
            <a:ext cx="437606" cy="437606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4AC1B073-B47A-4E69-BB00-890FD4653E2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89254" y="3613422"/>
            <a:ext cx="489090" cy="656411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E2D21284-4CC3-484C-AAE1-EDB91609F08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50377" y="3613422"/>
            <a:ext cx="437606" cy="437606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B930FBCE-9AD7-430B-A172-C2E0E274D5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859261" y="3613422"/>
            <a:ext cx="489090" cy="656411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C7C3C38F-38EE-4279-82B3-1DFEA126C37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38693" y="763666"/>
            <a:ext cx="437606" cy="437606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6E456138-122C-4C47-8EA1-68127E21EF5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287209" y="2177986"/>
            <a:ext cx="489090" cy="669282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AF1F72BA-0E31-4761-B28B-3AA690FA53B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984772" y="763666"/>
            <a:ext cx="437606" cy="437606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70048955-0AC3-4FD3-AF45-8C7E9878499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933288" y="2177986"/>
            <a:ext cx="489090" cy="6564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445594E-1C27-44D2-A0A4-23751AE70215}"/>
              </a:ext>
            </a:extLst>
          </p:cNvPr>
          <p:cNvSpPr txBox="1"/>
          <p:nvPr/>
        </p:nvSpPr>
        <p:spPr>
          <a:xfrm>
            <a:off x="78571" y="1447015"/>
            <a:ext cx="1375698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Backup &amp; Replication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73DB24-D021-49C6-9E0E-22D430DA8F75}"/>
              </a:ext>
            </a:extLst>
          </p:cNvPr>
          <p:cNvSpPr txBox="1"/>
          <p:nvPr/>
        </p:nvSpPr>
        <p:spPr>
          <a:xfrm>
            <a:off x="1641865" y="1459944"/>
            <a:ext cx="1128835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Service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Provider Console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2196C1-5BD7-4588-92FE-3B693B74F18F}"/>
              </a:ext>
            </a:extLst>
          </p:cNvPr>
          <p:cNvSpPr txBox="1"/>
          <p:nvPr/>
        </p:nvSpPr>
        <p:spPr>
          <a:xfrm>
            <a:off x="3033709" y="1473649"/>
            <a:ext cx="1208984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Availability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Orchestrator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C111C1-DA0E-4BEB-879E-E8E4DFD9DB93}"/>
              </a:ext>
            </a:extLst>
          </p:cNvPr>
          <p:cNvSpPr txBox="1"/>
          <p:nvPr/>
        </p:nvSpPr>
        <p:spPr>
          <a:xfrm>
            <a:off x="4560213" y="1447902"/>
            <a:ext cx="99899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19EFCE-B2B5-49D0-AB8D-2DF1F6A2E801}"/>
              </a:ext>
            </a:extLst>
          </p:cNvPr>
          <p:cNvSpPr txBox="1"/>
          <p:nvPr/>
        </p:nvSpPr>
        <p:spPr>
          <a:xfrm>
            <a:off x="5990300" y="1447015"/>
            <a:ext cx="1136850" cy="553998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Powered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Network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(Veeam PN)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BA4ED8-78C0-411D-B47E-3B2E2FAB650A}"/>
              </a:ext>
            </a:extLst>
          </p:cNvPr>
          <p:cNvSpPr txBox="1"/>
          <p:nvPr/>
        </p:nvSpPr>
        <p:spPr>
          <a:xfrm>
            <a:off x="29316" y="4299771"/>
            <a:ext cx="1511952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Backup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Microsoft Office 365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6B196F-6274-483B-A896-4CC2AFDF3525}"/>
              </a:ext>
            </a:extLst>
          </p:cNvPr>
          <p:cNvSpPr txBox="1"/>
          <p:nvPr/>
        </p:nvSpPr>
        <p:spPr>
          <a:xfrm>
            <a:off x="3256890" y="4299771"/>
            <a:ext cx="859530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ONE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352947-FB1F-4489-9879-91A83F02810A}"/>
              </a:ext>
            </a:extLst>
          </p:cNvPr>
          <p:cNvSpPr txBox="1"/>
          <p:nvPr/>
        </p:nvSpPr>
        <p:spPr>
          <a:xfrm>
            <a:off x="4480004" y="4299771"/>
            <a:ext cx="126348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ONE Server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610A5B-69B8-4553-8FA3-B635B8F003AF}"/>
              </a:ext>
            </a:extLst>
          </p:cNvPr>
          <p:cNvSpPr txBox="1"/>
          <p:nvPr/>
        </p:nvSpPr>
        <p:spPr>
          <a:xfrm>
            <a:off x="7346333" y="1418459"/>
            <a:ext cx="1287532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Backup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Enterprise Manager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B25582-24EF-4219-987C-18E1B397D8EF}"/>
              </a:ext>
            </a:extLst>
          </p:cNvPr>
          <p:cNvSpPr txBox="1"/>
          <p:nvPr/>
        </p:nvSpPr>
        <p:spPr>
          <a:xfrm>
            <a:off x="75663" y="2889171"/>
            <a:ext cx="1375698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Backup &amp; Replication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3B33CC-1F94-4BF7-8A3C-55A15054B742}"/>
              </a:ext>
            </a:extLst>
          </p:cNvPr>
          <p:cNvSpPr txBox="1"/>
          <p:nvPr/>
        </p:nvSpPr>
        <p:spPr>
          <a:xfrm>
            <a:off x="1627391" y="2889171"/>
            <a:ext cx="1128835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Service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Provider Console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24600C-B4F0-443D-9E35-F0B6B308B0F9}"/>
              </a:ext>
            </a:extLst>
          </p:cNvPr>
          <p:cNvSpPr txBox="1"/>
          <p:nvPr/>
        </p:nvSpPr>
        <p:spPr>
          <a:xfrm>
            <a:off x="2996769" y="2889171"/>
            <a:ext cx="1298753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Availability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Orchestrator Server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518403C-0F43-4FBE-B486-D74680EAE4BB}"/>
              </a:ext>
            </a:extLst>
          </p:cNvPr>
          <p:cNvSpPr txBox="1"/>
          <p:nvPr/>
        </p:nvSpPr>
        <p:spPr>
          <a:xfrm>
            <a:off x="4641108" y="2889171"/>
            <a:ext cx="941283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 with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Agent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C178C9-8A0C-480A-AF26-5AA2013E9474}"/>
              </a:ext>
            </a:extLst>
          </p:cNvPr>
          <p:cNvSpPr txBox="1"/>
          <p:nvPr/>
        </p:nvSpPr>
        <p:spPr>
          <a:xfrm>
            <a:off x="1476049" y="4299771"/>
            <a:ext cx="1511952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Backup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Microsoft Office 365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5CA167-C343-43BC-92C5-8CEC9E93F836}"/>
              </a:ext>
            </a:extLst>
          </p:cNvPr>
          <p:cNvSpPr txBox="1"/>
          <p:nvPr/>
        </p:nvSpPr>
        <p:spPr>
          <a:xfrm>
            <a:off x="7366565" y="2864335"/>
            <a:ext cx="1287532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Backup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Enterprise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8C5974-2CA2-4BD0-A8FA-534A5B0E4DCE}"/>
              </a:ext>
            </a:extLst>
          </p:cNvPr>
          <p:cNvSpPr txBox="1"/>
          <p:nvPr/>
        </p:nvSpPr>
        <p:spPr>
          <a:xfrm>
            <a:off x="5971931" y="2891673"/>
            <a:ext cx="1136850" cy="553998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Powered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Network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(Veeam PN)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E6C29D40-58DB-4687-85AC-3BAC417B2D6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338693" y="3613422"/>
            <a:ext cx="437606" cy="437606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504FB29-78CC-4014-8780-EDF3386BA21D}"/>
              </a:ext>
            </a:extLst>
          </p:cNvPr>
          <p:cNvSpPr txBox="1"/>
          <p:nvPr/>
        </p:nvSpPr>
        <p:spPr>
          <a:xfrm>
            <a:off x="5866543" y="4299771"/>
            <a:ext cx="139012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ONE Reporter</a:t>
            </a:r>
          </a:p>
        </p:txBody>
      </p:sp>
    </p:spTree>
    <p:extLst>
      <p:ext uri="{BB962C8B-B14F-4D97-AF65-F5344CB8AC3E}">
        <p14:creationId xmlns:p14="http://schemas.microsoft.com/office/powerpoint/2010/main" val="157103117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DCA84911-FDA9-4BD2-B75F-C630D3C0F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20190" y="3738115"/>
            <a:ext cx="437606" cy="43760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229AA27-7143-4E83-8E0C-F0AA0469E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5509" y="702155"/>
            <a:ext cx="437606" cy="43760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094E9E5-BF62-46D1-AB34-2CA468FF2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64652" y="702155"/>
            <a:ext cx="437606" cy="43760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216F6BF-BEFD-41E5-B67A-40ABB2429E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1720" y="695720"/>
            <a:ext cx="450477" cy="45047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7D7AF83-5CA0-409C-B559-AF8DC17A3B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02679" y="695720"/>
            <a:ext cx="450477" cy="45047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38A4AC3-7698-469E-8A14-8019AE7370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92947" y="2185252"/>
            <a:ext cx="437606" cy="43760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159C148-AFE3-440E-8FAB-3B26A8D9C8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37409" y="2185252"/>
            <a:ext cx="437606" cy="437606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F01E425-1C1A-433E-87B6-E5F9A7D221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3360" y="3738115"/>
            <a:ext cx="437606" cy="43760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BE4E77B-8C42-4218-9710-3A1B84C37F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25481" y="3738115"/>
            <a:ext cx="437606" cy="43760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F3D14AE-82EF-45B7-8EB7-0B96B3655AB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64823" y="2185252"/>
            <a:ext cx="437606" cy="437606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1A098BF-F385-4BFE-86A8-9B6E021FD55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06451" y="2185252"/>
            <a:ext cx="437606" cy="437606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8A6CF38-4D4A-45CE-A6A8-09F7622252B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489333" y="3738115"/>
            <a:ext cx="437606" cy="43760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13C365F4-249D-46CF-92A9-03573C95A76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23804" y="2185252"/>
            <a:ext cx="437606" cy="43760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C158BCC-81B6-4C6B-B5F2-5661348B00E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351047" y="3738115"/>
            <a:ext cx="437606" cy="437606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CD726AB3-9B4D-4E5B-9563-1577EB73ED4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792066" y="3738115"/>
            <a:ext cx="437606" cy="43760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E3A96FB-B708-4BC0-9C41-EE92F9457E3D}"/>
              </a:ext>
            </a:extLst>
          </p:cNvPr>
          <p:cNvSpPr txBox="1"/>
          <p:nvPr/>
        </p:nvSpPr>
        <p:spPr>
          <a:xfrm>
            <a:off x="297464" y="1413440"/>
            <a:ext cx="998991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Agents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Linux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1EB4ED-610E-4B29-89E9-9F7D9B638292}"/>
              </a:ext>
            </a:extLst>
          </p:cNvPr>
          <p:cNvSpPr txBox="1"/>
          <p:nvPr/>
        </p:nvSpPr>
        <p:spPr>
          <a:xfrm>
            <a:off x="1724751" y="1413440"/>
            <a:ext cx="1039066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 Agents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Windows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48BB5E-D580-4371-8F89-19EC701C0513}"/>
              </a:ext>
            </a:extLst>
          </p:cNvPr>
          <p:cNvSpPr txBox="1"/>
          <p:nvPr/>
        </p:nvSpPr>
        <p:spPr>
          <a:xfrm>
            <a:off x="3107817" y="1413440"/>
            <a:ext cx="1151277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Agent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Oracle Solaris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55C115-2A0E-4E81-B740-9C7470594FB8}"/>
              </a:ext>
            </a:extLst>
          </p:cNvPr>
          <p:cNvSpPr txBox="1"/>
          <p:nvPr/>
        </p:nvSpPr>
        <p:spPr>
          <a:xfrm>
            <a:off x="4623633" y="1413440"/>
            <a:ext cx="981359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Agent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IBM AIX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E25049-7B2A-4AFB-87AC-253974F74825}"/>
              </a:ext>
            </a:extLst>
          </p:cNvPr>
          <p:cNvSpPr txBox="1"/>
          <p:nvPr/>
        </p:nvSpPr>
        <p:spPr>
          <a:xfrm>
            <a:off x="3118291" y="4422532"/>
            <a:ext cx="1220206" cy="553998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 </a:t>
            </a:r>
          </a:p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Management Pack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System Center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E03B98-5799-4AEE-8EC0-60D4A6A32FB2}"/>
              </a:ext>
            </a:extLst>
          </p:cNvPr>
          <p:cNvSpPr txBox="1"/>
          <p:nvPr/>
        </p:nvSpPr>
        <p:spPr>
          <a:xfrm>
            <a:off x="4638696" y="4422532"/>
            <a:ext cx="1000594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Plug-in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SAP HANA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F638F0-B23A-4661-9AB4-57BED9D5AFE9}"/>
              </a:ext>
            </a:extLst>
          </p:cNvPr>
          <p:cNvSpPr txBox="1"/>
          <p:nvPr/>
        </p:nvSpPr>
        <p:spPr>
          <a:xfrm>
            <a:off x="6008639" y="4422532"/>
            <a:ext cx="1122422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Plug-in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Oracle RMAN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895130-85FA-410E-8008-276862C8CC65}"/>
              </a:ext>
            </a:extLst>
          </p:cNvPr>
          <p:cNvSpPr txBox="1"/>
          <p:nvPr/>
        </p:nvSpPr>
        <p:spPr>
          <a:xfrm>
            <a:off x="7456871" y="4422532"/>
            <a:ext cx="1107996" cy="553998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Plug-in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SAP HANA </a:t>
            </a:r>
            <a:b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Oracle RMAN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65D3F1-AB1E-4F94-BD13-5D69B9CE0C34}"/>
              </a:ext>
            </a:extLst>
          </p:cNvPr>
          <p:cNvSpPr txBox="1"/>
          <p:nvPr/>
        </p:nvSpPr>
        <p:spPr>
          <a:xfrm>
            <a:off x="1692275" y="4422532"/>
            <a:ext cx="1075936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Explorer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OneDrive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A53AD9-DE63-41B6-A01E-26398DE88739}"/>
              </a:ext>
            </a:extLst>
          </p:cNvPr>
          <p:cNvSpPr txBox="1"/>
          <p:nvPr/>
        </p:nvSpPr>
        <p:spPr>
          <a:xfrm>
            <a:off x="1687286" y="2870661"/>
            <a:ext cx="1075936" cy="553998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Explorer</a:t>
            </a:r>
          </a:p>
          <a:p>
            <a:pPr algn="ctr"/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Microsoft </a:t>
            </a:r>
            <a:b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SharePoint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406A1F-91FA-42F6-AAA2-D1CB0DB75838}"/>
              </a:ext>
            </a:extLst>
          </p:cNvPr>
          <p:cNvSpPr txBox="1"/>
          <p:nvPr/>
        </p:nvSpPr>
        <p:spPr>
          <a:xfrm>
            <a:off x="3141930" y="2870661"/>
            <a:ext cx="1075936" cy="553998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Explorer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Microsoft </a:t>
            </a:r>
            <a:b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Exchange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757AD4-2A2B-4CB2-BF94-B54300BF3893}"/>
              </a:ext>
            </a:extLst>
          </p:cNvPr>
          <p:cNvSpPr txBox="1"/>
          <p:nvPr/>
        </p:nvSpPr>
        <p:spPr>
          <a:xfrm>
            <a:off x="4573783" y="2870661"/>
            <a:ext cx="1075936" cy="553998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Explorer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Microsoft </a:t>
            </a:r>
            <a:b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Active Directory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04355F-1E88-4659-962B-54083480AFA8}"/>
              </a:ext>
            </a:extLst>
          </p:cNvPr>
          <p:cNvSpPr txBox="1"/>
          <p:nvPr/>
        </p:nvSpPr>
        <p:spPr>
          <a:xfrm>
            <a:off x="5823500" y="2870661"/>
            <a:ext cx="1438214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Explorer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Storage Snapshots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171AA9-830D-468E-A97C-23E21A17FEEC}"/>
              </a:ext>
            </a:extLst>
          </p:cNvPr>
          <p:cNvSpPr txBox="1"/>
          <p:nvPr/>
        </p:nvSpPr>
        <p:spPr>
          <a:xfrm>
            <a:off x="7445658" y="2870661"/>
            <a:ext cx="1075936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Explorer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Oracle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95BB35E-80F2-4550-9D7C-03090CAAF8CE}"/>
              </a:ext>
            </a:extLst>
          </p:cNvPr>
          <p:cNvSpPr txBox="1"/>
          <p:nvPr/>
        </p:nvSpPr>
        <p:spPr>
          <a:xfrm>
            <a:off x="-10299" y="4422532"/>
            <a:ext cx="1604927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Explorer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Microsoft SQL Server 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147891D-D685-44C4-B2F8-F5B81002C08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332270" y="702155"/>
            <a:ext cx="439200" cy="4392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E35065F-C115-4185-A8CF-FF113B3286C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81714" y="2193387"/>
            <a:ext cx="439200" cy="439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AB89AD-0DF1-4B84-AA6F-0F43CC8A0A7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763229" y="731313"/>
            <a:ext cx="439200" cy="4392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BDF487D-F5F7-4E3F-A937-E30383D25810}"/>
              </a:ext>
            </a:extLst>
          </p:cNvPr>
          <p:cNvSpPr txBox="1"/>
          <p:nvPr/>
        </p:nvSpPr>
        <p:spPr>
          <a:xfrm>
            <a:off x="6021917" y="1405843"/>
            <a:ext cx="1059906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Backup </a:t>
            </a:r>
          </a:p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public cloud</a:t>
            </a:r>
            <a:endParaRPr lang="en-US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D601EAD-1E3B-4F91-8539-00F4E04AA7F4}"/>
              </a:ext>
            </a:extLst>
          </p:cNvPr>
          <p:cNvSpPr txBox="1"/>
          <p:nvPr/>
        </p:nvSpPr>
        <p:spPr>
          <a:xfrm>
            <a:off x="7459474" y="1413440"/>
            <a:ext cx="1059906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Backup </a:t>
            </a:r>
          </a:p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Azure</a:t>
            </a:r>
            <a:endParaRPr lang="en-US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6AB1277-2567-4B57-B528-3D55C2FC387E}"/>
              </a:ext>
            </a:extLst>
          </p:cNvPr>
          <p:cNvSpPr txBox="1"/>
          <p:nvPr/>
        </p:nvSpPr>
        <p:spPr>
          <a:xfrm>
            <a:off x="326238" y="2865863"/>
            <a:ext cx="1059906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Backup </a:t>
            </a:r>
          </a:p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AWS</a:t>
            </a:r>
            <a:endParaRPr lang="en-US" sz="1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79106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C6605723-3DA3-48B8-9346-651F3F166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0296" y="2257960"/>
            <a:ext cx="360381" cy="36038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8F65FB5-B7CE-4BB5-83E5-779C79FD5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835" y="2257809"/>
            <a:ext cx="360381" cy="36038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2548467-2A78-4F0E-9E75-4B23D40E1C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1972" y="770722"/>
            <a:ext cx="360381" cy="36038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05D3231-E6F0-4381-8044-07B9B0E723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1972" y="2257810"/>
            <a:ext cx="360381" cy="3603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B5E12B-F3E7-41CF-9358-70B4B3FF12EE}"/>
              </a:ext>
            </a:extLst>
          </p:cNvPr>
          <p:cNvSpPr txBox="1"/>
          <p:nvPr/>
        </p:nvSpPr>
        <p:spPr>
          <a:xfrm>
            <a:off x="548080" y="1420048"/>
            <a:ext cx="49885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Proxy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528675-53FA-40D0-B1A8-4FFF2E6FFCA9}"/>
              </a:ext>
            </a:extLst>
          </p:cNvPr>
          <p:cNvSpPr txBox="1"/>
          <p:nvPr/>
        </p:nvSpPr>
        <p:spPr>
          <a:xfrm>
            <a:off x="1811877" y="1420048"/>
            <a:ext cx="84029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Proxy Linux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E04EDA-C525-495F-9F78-27142D41A07F}"/>
              </a:ext>
            </a:extLst>
          </p:cNvPr>
          <p:cNvSpPr txBox="1"/>
          <p:nvPr/>
        </p:nvSpPr>
        <p:spPr>
          <a:xfrm>
            <a:off x="3155909" y="1428388"/>
            <a:ext cx="104708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Proxy Windows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E0DAA6-D969-49F3-A7D6-085E37F49A0D}"/>
              </a:ext>
            </a:extLst>
          </p:cNvPr>
          <p:cNvSpPr txBox="1"/>
          <p:nvPr/>
        </p:nvSpPr>
        <p:spPr>
          <a:xfrm>
            <a:off x="256598" y="2907286"/>
            <a:ext cx="1071126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Proxy appliance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6363D6-60CB-4902-9706-7DD0E7BE2F36}"/>
              </a:ext>
            </a:extLst>
          </p:cNvPr>
          <p:cNvSpPr txBox="1"/>
          <p:nvPr/>
        </p:nvSpPr>
        <p:spPr>
          <a:xfrm>
            <a:off x="1801174" y="2907286"/>
            <a:ext cx="803425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FLR Helper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Appliance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71A461-9EEF-4463-95F9-8C57E1FE2E38}"/>
              </a:ext>
            </a:extLst>
          </p:cNvPr>
          <p:cNvSpPr txBox="1"/>
          <p:nvPr/>
        </p:nvSpPr>
        <p:spPr>
          <a:xfrm>
            <a:off x="3109871" y="2915626"/>
            <a:ext cx="1124026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WAN accelerator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054B08D4-9AF5-455F-BCC8-D9A9057DF4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48757" y="2197213"/>
            <a:ext cx="426534" cy="48157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5C0F8A7-1A4A-426C-950B-D08CF164306F}"/>
              </a:ext>
            </a:extLst>
          </p:cNvPr>
          <p:cNvSpPr txBox="1"/>
          <p:nvPr/>
        </p:nvSpPr>
        <p:spPr>
          <a:xfrm>
            <a:off x="4638780" y="2901890"/>
            <a:ext cx="941283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Configuration</a:t>
            </a:r>
          </a:p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EFC58165-3863-4EE6-B3B8-A0A3AAB00F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71613" y="770913"/>
            <a:ext cx="360000" cy="3600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CB2A790A-848B-4F52-9D23-E44C35FD09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40160" y="770913"/>
            <a:ext cx="360000" cy="360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87E61EFB-7786-4B10-A58B-F77EAE6AEA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91888" y="770913"/>
            <a:ext cx="360000" cy="360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222244BF-F605-450F-A07C-42198F0538F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43616" y="770571"/>
            <a:ext cx="360000" cy="360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3FA6CE8-7D8F-428A-AD60-8C94F49B5047}"/>
              </a:ext>
            </a:extLst>
          </p:cNvPr>
          <p:cNvSpPr txBox="1"/>
          <p:nvPr/>
        </p:nvSpPr>
        <p:spPr>
          <a:xfrm>
            <a:off x="4634290" y="1428388"/>
            <a:ext cx="97174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Proxy Nutanix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6218E47-AFFD-4A26-AB7B-7E4D8E4F5246}"/>
              </a:ext>
            </a:extLst>
          </p:cNvPr>
          <p:cNvSpPr txBox="1"/>
          <p:nvPr/>
        </p:nvSpPr>
        <p:spPr>
          <a:xfrm>
            <a:off x="6147761" y="1420048"/>
            <a:ext cx="77296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Proxy NAS</a:t>
            </a:r>
          </a:p>
        </p:txBody>
      </p:sp>
    </p:spTree>
    <p:extLst>
      <p:ext uri="{BB962C8B-B14F-4D97-AF65-F5344CB8AC3E}">
        <p14:creationId xmlns:p14="http://schemas.microsoft.com/office/powerpoint/2010/main" val="287875429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1B8B0EC-EB5A-47F2-9E27-B0CBC664A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6881" y="2257219"/>
            <a:ext cx="270287" cy="27028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317F8BC-9FC6-4015-992D-D82EEC7039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6744" y="2254044"/>
            <a:ext cx="270287" cy="27028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36F9BDC-7995-4145-B62D-AC5EFDF87D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76607" y="2250234"/>
            <a:ext cx="270287" cy="270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CB38BA-E7BF-4494-9493-A2127D036B72}"/>
              </a:ext>
            </a:extLst>
          </p:cNvPr>
          <p:cNvSpPr txBox="1"/>
          <p:nvPr/>
        </p:nvSpPr>
        <p:spPr>
          <a:xfrm>
            <a:off x="1994161" y="2851373"/>
            <a:ext cx="51488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EDE80-C176-4E8E-A313-CDB3BA0DFC82}"/>
              </a:ext>
            </a:extLst>
          </p:cNvPr>
          <p:cNvSpPr txBox="1"/>
          <p:nvPr/>
        </p:nvSpPr>
        <p:spPr>
          <a:xfrm>
            <a:off x="3261705" y="2848198"/>
            <a:ext cx="84350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mover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C4E113-CD47-47CB-9DDA-009FAFD22E61}"/>
              </a:ext>
            </a:extLst>
          </p:cNvPr>
          <p:cNvSpPr txBox="1"/>
          <p:nvPr/>
        </p:nvSpPr>
        <p:spPr>
          <a:xfrm>
            <a:off x="4529698" y="2848198"/>
            <a:ext cx="1164100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Transport service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C0388E1-4C3E-4D77-A12F-D94439E35B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21793" y="717157"/>
            <a:ext cx="489090" cy="669282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A461258-909C-4097-937E-7F9B51852B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48642" y="717157"/>
            <a:ext cx="489090" cy="65641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E755042-5412-4E72-9873-8938A3CA66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30654" y="704286"/>
            <a:ext cx="489090" cy="6692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0E8277-86C4-4D25-82A1-32E4F232FFAE}"/>
              </a:ext>
            </a:extLst>
          </p:cNvPr>
          <p:cNvSpPr txBox="1"/>
          <p:nvPr/>
        </p:nvSpPr>
        <p:spPr>
          <a:xfrm>
            <a:off x="6130141" y="1529126"/>
            <a:ext cx="780983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Repository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828C8-2808-4C69-92E2-F4FB08A58D1A}"/>
              </a:ext>
            </a:extLst>
          </p:cNvPr>
          <p:cNvSpPr txBox="1"/>
          <p:nvPr/>
        </p:nvSpPr>
        <p:spPr>
          <a:xfrm>
            <a:off x="4548716" y="1515160"/>
            <a:ext cx="110158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 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8B9C13-63D2-4E53-A528-7681B4437ECC}"/>
              </a:ext>
            </a:extLst>
          </p:cNvPr>
          <p:cNvSpPr txBox="1"/>
          <p:nvPr/>
        </p:nvSpPr>
        <p:spPr>
          <a:xfrm>
            <a:off x="7594556" y="1440474"/>
            <a:ext cx="85472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Tape server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3ACA7ED-2229-4D0B-8795-FE186AA1C0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73641" y="717157"/>
            <a:ext cx="489090" cy="66928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4C56BD2-C1AA-4D57-B926-057367E60BD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778" y="717157"/>
            <a:ext cx="489090" cy="6692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4232977-55C7-40CA-A835-775E0BA4401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01924" y="717157"/>
            <a:ext cx="489090" cy="6692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10750E1-BEEB-42D6-B4EE-5B56566D9BB9}"/>
              </a:ext>
            </a:extLst>
          </p:cNvPr>
          <p:cNvSpPr txBox="1"/>
          <p:nvPr/>
        </p:nvSpPr>
        <p:spPr>
          <a:xfrm>
            <a:off x="527249" y="1515160"/>
            <a:ext cx="534121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Proxy</a:t>
            </a:r>
          </a:p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4B1683-066F-4253-B669-3EA4D3EAF241}"/>
              </a:ext>
            </a:extLst>
          </p:cNvPr>
          <p:cNvSpPr txBox="1"/>
          <p:nvPr/>
        </p:nvSpPr>
        <p:spPr>
          <a:xfrm>
            <a:off x="1889815" y="1515160"/>
            <a:ext cx="673582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Gateway</a:t>
            </a:r>
          </a:p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06D4E8-FC56-4D78-AFB8-B15742F7C072}"/>
              </a:ext>
            </a:extLst>
          </p:cNvPr>
          <p:cNvSpPr txBox="1"/>
          <p:nvPr/>
        </p:nvSpPr>
        <p:spPr>
          <a:xfrm>
            <a:off x="3179444" y="1515160"/>
            <a:ext cx="95891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 server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5F29982-6114-456C-B049-4BB1CF68299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7249" y="2167696"/>
            <a:ext cx="489090" cy="6692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C8F09F1-62AF-4EE4-97F6-02903F80227D}"/>
              </a:ext>
            </a:extLst>
          </p:cNvPr>
          <p:cNvSpPr txBox="1"/>
          <p:nvPr/>
        </p:nvSpPr>
        <p:spPr>
          <a:xfrm>
            <a:off x="511579" y="2979665"/>
            <a:ext cx="580608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Mount </a:t>
            </a:r>
          </a:p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67921570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D6A784-5077-4C06-8734-D190A3435E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Veeam features</a:t>
            </a:r>
          </a:p>
        </p:txBody>
      </p:sp>
    </p:spTree>
    <p:extLst>
      <p:ext uri="{BB962C8B-B14F-4D97-AF65-F5344CB8AC3E}">
        <p14:creationId xmlns:p14="http://schemas.microsoft.com/office/powerpoint/2010/main" val="367968279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7D9C94-D31A-4BA5-987B-B41405B27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0113" y="739730"/>
            <a:ext cx="437606" cy="4376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F89AFA4-0BC8-4510-91C0-D1F912249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7592" y="2174554"/>
            <a:ext cx="437606" cy="43760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1FF2540-503C-4F87-835D-246FC0D71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980" y="739730"/>
            <a:ext cx="437606" cy="4376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2F184A9-3A5C-4DB4-9E7C-313FA0B34C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95922" y="739730"/>
            <a:ext cx="437606" cy="43760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0560BB6-E0BE-4435-A0A2-84043872AC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76508" y="3593817"/>
            <a:ext cx="437606" cy="43760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932F506-0192-4D50-95D8-F1D788C865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32810" y="2174554"/>
            <a:ext cx="437606" cy="43760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1D30719-E96E-4FEC-B2BE-D51ADEE56D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0980" y="2174554"/>
            <a:ext cx="437606" cy="43760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578115C-4756-4E7F-B675-9F3529B351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73278" y="739730"/>
            <a:ext cx="437606" cy="437606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D841AA41-F916-49F2-AC67-55EBFBF4211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32810" y="3593817"/>
            <a:ext cx="437606" cy="43760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F4A418C-13A4-49D2-B63A-DABAF2A5528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460704" y="3593817"/>
            <a:ext cx="437606" cy="43760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93EE5725-4FE6-4A78-ACAF-117D966E7ED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17867" y="2174554"/>
            <a:ext cx="437606" cy="437606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0064338-3C20-43C8-B321-D6EA6ABDB86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453085" y="2174554"/>
            <a:ext cx="437606" cy="437606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2149902-B342-408F-A9A8-FFB4681394B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80980" y="3613422"/>
            <a:ext cx="437606" cy="437606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59A0CABF-4664-40FE-B260-12B69C10E4F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020842" y="739730"/>
            <a:ext cx="437606" cy="43760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436E3E1C-D3CF-45B9-81E8-07AA4065603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777001" y="2174554"/>
            <a:ext cx="437606" cy="437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EF69210-8BE1-4C09-9DE0-3A3B97B5E9E7}"/>
              </a:ext>
            </a:extLst>
          </p:cNvPr>
          <p:cNvSpPr txBox="1"/>
          <p:nvPr/>
        </p:nvSpPr>
        <p:spPr>
          <a:xfrm>
            <a:off x="294353" y="1420901"/>
            <a:ext cx="1002197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 Connect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4EB897-881F-4840-8D08-CDDD7B3B2739}"/>
              </a:ext>
            </a:extLst>
          </p:cNvPr>
          <p:cNvSpPr txBox="1"/>
          <p:nvPr/>
        </p:nvSpPr>
        <p:spPr>
          <a:xfrm>
            <a:off x="1694056" y="1409044"/>
            <a:ext cx="1075936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Explorer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1FC420-3859-4F09-A917-20B40666C0B9}"/>
              </a:ext>
            </a:extLst>
          </p:cNvPr>
          <p:cNvSpPr txBox="1"/>
          <p:nvPr/>
        </p:nvSpPr>
        <p:spPr>
          <a:xfrm>
            <a:off x="3317464" y="1416365"/>
            <a:ext cx="708847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DataLabs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CB56AD-33BF-49A6-A108-77B6987E580A}"/>
              </a:ext>
            </a:extLst>
          </p:cNvPr>
          <p:cNvSpPr txBox="1"/>
          <p:nvPr/>
        </p:nvSpPr>
        <p:spPr>
          <a:xfrm>
            <a:off x="4624276" y="1416365"/>
            <a:ext cx="974947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 Mobility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33BE6F-858B-4CB8-92BF-E15164308A7B}"/>
              </a:ext>
            </a:extLst>
          </p:cNvPr>
          <p:cNvSpPr txBox="1"/>
          <p:nvPr/>
        </p:nvSpPr>
        <p:spPr>
          <a:xfrm>
            <a:off x="5903989" y="1409044"/>
            <a:ext cx="1242648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Backup from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 Snapshots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D094F2-D3FB-4167-AFC9-828192068146}"/>
              </a:ext>
            </a:extLst>
          </p:cNvPr>
          <p:cNvSpPr txBox="1"/>
          <p:nvPr/>
        </p:nvSpPr>
        <p:spPr>
          <a:xfrm>
            <a:off x="7560904" y="1409044"/>
            <a:ext cx="86113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RESTful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2ED3C5-9B53-45D5-853B-87FCB5A921CA}"/>
              </a:ext>
            </a:extLst>
          </p:cNvPr>
          <p:cNvSpPr txBox="1"/>
          <p:nvPr/>
        </p:nvSpPr>
        <p:spPr>
          <a:xfrm>
            <a:off x="356165" y="2855725"/>
            <a:ext cx="865943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On-Demand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Sandbox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18D054-9235-4B57-91B4-979505909000}"/>
              </a:ext>
            </a:extLst>
          </p:cNvPr>
          <p:cNvSpPr txBox="1"/>
          <p:nvPr/>
        </p:nvSpPr>
        <p:spPr>
          <a:xfrm>
            <a:off x="1801459" y="2855725"/>
            <a:ext cx="86113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SureBackup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D9A5E3-528A-4602-A1E4-143C563FF7B5}"/>
              </a:ext>
            </a:extLst>
          </p:cNvPr>
          <p:cNvSpPr txBox="1"/>
          <p:nvPr/>
        </p:nvSpPr>
        <p:spPr>
          <a:xfrm>
            <a:off x="3256899" y="2855725"/>
            <a:ext cx="84510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SureReplica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C6CC5B-A5CA-4F9F-928B-8697933FB26A}"/>
              </a:ext>
            </a:extLst>
          </p:cNvPr>
          <p:cNvSpPr txBox="1"/>
          <p:nvPr/>
        </p:nvSpPr>
        <p:spPr>
          <a:xfrm>
            <a:off x="4689196" y="2855725"/>
            <a:ext cx="84510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CDP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AB9F1E-4301-41E3-98EA-2A0A7A160CE9}"/>
              </a:ext>
            </a:extLst>
          </p:cNvPr>
          <p:cNvSpPr txBox="1"/>
          <p:nvPr/>
        </p:nvSpPr>
        <p:spPr>
          <a:xfrm>
            <a:off x="5879439" y="2855725"/>
            <a:ext cx="132921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Instant VM recovery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8AD0E9-1E20-4333-B51A-9C6FA606DB65}"/>
              </a:ext>
            </a:extLst>
          </p:cNvPr>
          <p:cNvSpPr txBox="1"/>
          <p:nvPr/>
        </p:nvSpPr>
        <p:spPr>
          <a:xfrm>
            <a:off x="7612190" y="2855725"/>
            <a:ext cx="76174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VeeamZIP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B0B4F4-416F-4E04-BEE2-45789D998751}"/>
              </a:ext>
            </a:extLst>
          </p:cNvPr>
          <p:cNvSpPr txBox="1"/>
          <p:nvPr/>
        </p:nvSpPr>
        <p:spPr>
          <a:xfrm>
            <a:off x="357510" y="4295300"/>
            <a:ext cx="856324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Universal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 API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D508A-1D93-4D23-B6E6-F15B50562A25}"/>
              </a:ext>
            </a:extLst>
          </p:cNvPr>
          <p:cNvSpPr txBox="1"/>
          <p:nvPr/>
        </p:nvSpPr>
        <p:spPr>
          <a:xfrm>
            <a:off x="1915239" y="4282801"/>
            <a:ext cx="760143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 Tier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D17743-B6A6-4901-ADA5-58F36079F8F4}"/>
              </a:ext>
            </a:extLst>
          </p:cNvPr>
          <p:cNvSpPr txBox="1"/>
          <p:nvPr/>
        </p:nvSpPr>
        <p:spPr>
          <a:xfrm>
            <a:off x="3051931" y="4275695"/>
            <a:ext cx="1266693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Scheduled backups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7D30BF-583A-42CF-8649-84F83CA884C6}"/>
              </a:ext>
            </a:extLst>
          </p:cNvPr>
          <p:cNvSpPr txBox="1"/>
          <p:nvPr/>
        </p:nvSpPr>
        <p:spPr>
          <a:xfrm>
            <a:off x="5964398" y="4275695"/>
            <a:ext cx="1159292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Scale-out Backup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Repository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0DCFEB5A-E6D9-46EB-B687-9B2AE897B3C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907369" y="3593817"/>
            <a:ext cx="437606" cy="43760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FB1898A-A34D-4AB6-B857-9800C6E70F52}"/>
              </a:ext>
            </a:extLst>
          </p:cNvPr>
          <p:cNvSpPr txBox="1"/>
          <p:nvPr/>
        </p:nvSpPr>
        <p:spPr>
          <a:xfrm>
            <a:off x="4819572" y="4275695"/>
            <a:ext cx="623890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Failover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6EBC1333-1C52-4281-8BC0-9E209B8344A7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773278" y="3630330"/>
            <a:ext cx="437606" cy="43760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7AEB3C4-1B97-468C-8535-F5CAA593018C}"/>
              </a:ext>
            </a:extLst>
          </p:cNvPr>
          <p:cNvSpPr txBox="1"/>
          <p:nvPr/>
        </p:nvSpPr>
        <p:spPr>
          <a:xfrm>
            <a:off x="7539253" y="4312208"/>
            <a:ext cx="90762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NAS Backup 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33CB525-22A9-4BB4-84CC-12719557081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451731" y="739730"/>
            <a:ext cx="437606" cy="43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0505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EB1EAA-167C-4025-9CCA-A80872C7EE33}"/>
              </a:ext>
            </a:extLst>
          </p:cNvPr>
          <p:cNvSpPr txBox="1"/>
          <p:nvPr/>
        </p:nvSpPr>
        <p:spPr>
          <a:xfrm>
            <a:off x="71453" y="1413988"/>
            <a:ext cx="1441420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One</a:t>
            </a:r>
          </a:p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intelligent diagnostics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50BB7CA-2F23-44FB-8034-3F15D5443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21464" y="732110"/>
            <a:ext cx="437606" cy="437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E4EAA2-8BC1-47A0-BB97-C1EF28B7241F}"/>
              </a:ext>
            </a:extLst>
          </p:cNvPr>
          <p:cNvSpPr txBox="1"/>
          <p:nvPr/>
        </p:nvSpPr>
        <p:spPr>
          <a:xfrm>
            <a:off x="1700082" y="1413988"/>
            <a:ext cx="88036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VBR console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7CC9030-ACF7-4FBB-9AD4-D232922F2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360" y="732110"/>
            <a:ext cx="437606" cy="4376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695DE67-83EE-435C-BA6D-A0E5DB3BBB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3085" y="745241"/>
            <a:ext cx="437606" cy="4376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2B7604-1809-4D77-8B4B-D165FEAC6540}"/>
              </a:ext>
            </a:extLst>
          </p:cNvPr>
          <p:cNvSpPr txBox="1"/>
          <p:nvPr/>
        </p:nvSpPr>
        <p:spPr>
          <a:xfrm>
            <a:off x="2951390" y="1413988"/>
            <a:ext cx="129875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Native tape support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0BC7C7-139A-4B2D-B8FC-6DF5C7A42798}"/>
              </a:ext>
            </a:extLst>
          </p:cNvPr>
          <p:cNvSpPr txBox="1"/>
          <p:nvPr/>
        </p:nvSpPr>
        <p:spPr>
          <a:xfrm>
            <a:off x="4572000" y="1421744"/>
            <a:ext cx="1175322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Block cloning XFS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E210D-BFD9-40FC-8F56-1448E818ACD0}"/>
              </a:ext>
            </a:extLst>
          </p:cNvPr>
          <p:cNvSpPr txBox="1"/>
          <p:nvPr/>
        </p:nvSpPr>
        <p:spPr>
          <a:xfrm>
            <a:off x="5903989" y="1409044"/>
            <a:ext cx="1242648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Backup from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Storage Snapshots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91799B-26D3-44DE-98DC-D0A5255832B4}"/>
              </a:ext>
            </a:extLst>
          </p:cNvPr>
          <p:cNvSpPr txBox="1"/>
          <p:nvPr/>
        </p:nvSpPr>
        <p:spPr>
          <a:xfrm>
            <a:off x="7401168" y="1421744"/>
            <a:ext cx="1186543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Instant Recovery</a:t>
            </a:r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b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vSphere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B411C1-21F8-43DE-B55B-EA9CB6835011}"/>
              </a:ext>
            </a:extLst>
          </p:cNvPr>
          <p:cNvSpPr txBox="1"/>
          <p:nvPr/>
        </p:nvSpPr>
        <p:spPr>
          <a:xfrm>
            <a:off x="115535" y="2855725"/>
            <a:ext cx="1353256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Integration API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9798AB-CE84-4441-BEB6-46A7647139E1}"/>
              </a:ext>
            </a:extLst>
          </p:cNvPr>
          <p:cNvSpPr txBox="1"/>
          <p:nvPr/>
        </p:nvSpPr>
        <p:spPr>
          <a:xfrm>
            <a:off x="1642762" y="2855725"/>
            <a:ext cx="1178528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WAN acceleration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584E34-C5CF-47DE-84CD-7CBB6E1BDEE8}"/>
              </a:ext>
            </a:extLst>
          </p:cNvPr>
          <p:cNvSpPr txBox="1"/>
          <p:nvPr/>
        </p:nvSpPr>
        <p:spPr>
          <a:xfrm>
            <a:off x="3088584" y="2855725"/>
            <a:ext cx="118173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self-service portal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A2E38EDB-3B40-4310-B564-77FF9DD12B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92944" y="745241"/>
            <a:ext cx="437606" cy="43760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8A837B5-AA6D-48E9-9A26-A78111B31E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53988" y="745241"/>
            <a:ext cx="452118" cy="4392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802C51EE-1817-48A8-A194-1D5B229A24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71870" y="745241"/>
            <a:ext cx="439200" cy="4392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CBE0D5A0-D954-4622-AF59-99125FBD16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3360" y="2172763"/>
            <a:ext cx="439200" cy="4392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8C5F160-1793-411E-BDDF-4071C75F668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12425" y="2172763"/>
            <a:ext cx="439200" cy="4392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0340CA24-34CC-4046-ADF3-85E8EED0B7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52288" y="2172763"/>
            <a:ext cx="439200" cy="4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527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B5FF1-097B-47CA-B964-ACEA8B5393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52632163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C1823C8-5E82-4AC1-80E1-0B2FDB10A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4260" y="732110"/>
            <a:ext cx="437606" cy="43760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5B1ABE7-9938-4170-9695-7D61E7392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7176" y="2116059"/>
            <a:ext cx="489090" cy="65641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41D3E5F-61B5-4683-BCE8-20FEDDD490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13222" y="724494"/>
            <a:ext cx="437606" cy="43760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0779950-DF5B-41E3-AFC9-9C5D20496E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60253" y="2128930"/>
            <a:ext cx="489090" cy="65641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76105A2-CAE4-429A-9419-941AC236A4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3360" y="732110"/>
            <a:ext cx="437606" cy="4376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07021A7-7525-4A41-82E6-24F0390BE8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3985" y="2130425"/>
            <a:ext cx="489090" cy="66928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C03E00A-DB03-414F-B1CF-9C0D21B2E9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81326" y="2121380"/>
            <a:ext cx="489090" cy="66928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638B88F-DB54-475A-8607-846333D423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92648" y="724494"/>
            <a:ext cx="437606" cy="43760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D06F15B-FE69-4304-A4C4-2029310C0A2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41164" y="2121380"/>
            <a:ext cx="489090" cy="66928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4B86C5B-0531-4025-A70E-4041B06A4C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423902" y="732110"/>
            <a:ext cx="437606" cy="43760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2EFB333-A471-4D4B-934A-C4120B2082C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73360" y="3628028"/>
            <a:ext cx="437606" cy="43760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48ECCDA-FD8F-41F2-A47D-A0D38973367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960253" y="3612861"/>
            <a:ext cx="489090" cy="66928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7FD8835-B30F-4CCF-B1F1-A981E330D59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32810" y="3612861"/>
            <a:ext cx="437606" cy="43760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DA618A5-AFB3-454D-A8DC-7304528B485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372418" y="2116059"/>
            <a:ext cx="489090" cy="66928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D0A953C-75AD-49CD-A19A-DB73ABC9061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419644" y="3615157"/>
            <a:ext cx="450477" cy="45047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3D5B2A9-ECAF-4917-BCFB-EF27D3A1FBB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840105" y="3612861"/>
            <a:ext cx="489090" cy="66928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893D212-CF34-47E6-A9D6-18A9346D197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332810" y="724494"/>
            <a:ext cx="437606" cy="437606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CB182BB-4FA7-42BE-80E8-7768EB16C7B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774260" y="3612861"/>
            <a:ext cx="437606" cy="43760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E111DCF-58FA-44AA-B116-66AEAD22C5AD}"/>
              </a:ext>
            </a:extLst>
          </p:cNvPr>
          <p:cNvSpPr txBox="1"/>
          <p:nvPr/>
        </p:nvSpPr>
        <p:spPr>
          <a:xfrm>
            <a:off x="554493" y="1413988"/>
            <a:ext cx="486030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Linux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F20228-1D26-47FB-8B9C-203B74DA5581}"/>
              </a:ext>
            </a:extLst>
          </p:cNvPr>
          <p:cNvSpPr txBox="1"/>
          <p:nvPr/>
        </p:nvSpPr>
        <p:spPr>
          <a:xfrm>
            <a:off x="1885616" y="1413988"/>
            <a:ext cx="692818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6BA685-F6DB-4BFB-A8D3-3B05415B7116}"/>
              </a:ext>
            </a:extLst>
          </p:cNvPr>
          <p:cNvSpPr txBox="1"/>
          <p:nvPr/>
        </p:nvSpPr>
        <p:spPr>
          <a:xfrm>
            <a:off x="2877788" y="1337044"/>
            <a:ext cx="1603324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SQL/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System Center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C6ADA3-5002-4215-A897-1D300BCD4ED5}"/>
              </a:ext>
            </a:extLst>
          </p:cNvPr>
          <p:cNvSpPr txBox="1"/>
          <p:nvPr/>
        </p:nvSpPr>
        <p:spPr>
          <a:xfrm>
            <a:off x="4714844" y="1337044"/>
            <a:ext cx="793807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SharePoint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7AD84B-D9A9-4629-80D3-5249213D18CA}"/>
              </a:ext>
            </a:extLst>
          </p:cNvPr>
          <p:cNvSpPr txBox="1"/>
          <p:nvPr/>
        </p:nvSpPr>
        <p:spPr>
          <a:xfrm>
            <a:off x="6156463" y="1337044"/>
            <a:ext cx="737701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Exchange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1F2DE3-B9B6-4013-B0F0-B7CCB985CB08}"/>
              </a:ext>
            </a:extLst>
          </p:cNvPr>
          <p:cNvSpPr txBox="1"/>
          <p:nvPr/>
        </p:nvSpPr>
        <p:spPr>
          <a:xfrm>
            <a:off x="7669107" y="1413988"/>
            <a:ext cx="64472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vSphere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AA5A68-9360-4FC6-9A99-6C33817BCC69}"/>
              </a:ext>
            </a:extLst>
          </p:cNvPr>
          <p:cNvSpPr txBox="1"/>
          <p:nvPr/>
        </p:nvSpPr>
        <p:spPr>
          <a:xfrm>
            <a:off x="546121" y="2855725"/>
            <a:ext cx="486030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Linux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DCB7BE-39ED-4C7D-9E4B-33F7706F9ACB}"/>
              </a:ext>
            </a:extLst>
          </p:cNvPr>
          <p:cNvSpPr txBox="1"/>
          <p:nvPr/>
        </p:nvSpPr>
        <p:spPr>
          <a:xfrm>
            <a:off x="1885617" y="2855725"/>
            <a:ext cx="69281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B4DC82-2FDD-4A2A-945D-9B07C6230FC1}"/>
              </a:ext>
            </a:extLst>
          </p:cNvPr>
          <p:cNvSpPr txBox="1"/>
          <p:nvPr/>
        </p:nvSpPr>
        <p:spPr>
          <a:xfrm>
            <a:off x="2890264" y="2887247"/>
            <a:ext cx="1563248" cy="553998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SQL Server/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System Center</a:t>
            </a:r>
          </a:p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26DB8C-6282-4B2A-977A-F961295D2741}"/>
              </a:ext>
            </a:extLst>
          </p:cNvPr>
          <p:cNvSpPr txBox="1"/>
          <p:nvPr/>
        </p:nvSpPr>
        <p:spPr>
          <a:xfrm>
            <a:off x="4714843" y="2778781"/>
            <a:ext cx="793808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SharePoint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F251E3-6816-4320-B9D1-6BBFAD89E9A4}"/>
              </a:ext>
            </a:extLst>
          </p:cNvPr>
          <p:cNvSpPr txBox="1"/>
          <p:nvPr/>
        </p:nvSpPr>
        <p:spPr>
          <a:xfrm>
            <a:off x="6175193" y="2778781"/>
            <a:ext cx="737702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Exchange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4ACBF1-32D3-4B9F-95C3-4B1A5AA0424B}"/>
              </a:ext>
            </a:extLst>
          </p:cNvPr>
          <p:cNvSpPr txBox="1"/>
          <p:nvPr/>
        </p:nvSpPr>
        <p:spPr>
          <a:xfrm>
            <a:off x="7670700" y="2855725"/>
            <a:ext cx="64472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vSphere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767F6B-43D4-496B-B501-5251D694E6BF}"/>
              </a:ext>
            </a:extLst>
          </p:cNvPr>
          <p:cNvSpPr txBox="1"/>
          <p:nvPr/>
        </p:nvSpPr>
        <p:spPr>
          <a:xfrm>
            <a:off x="476933" y="4299771"/>
            <a:ext cx="61747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Nutanix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AEB3F1-75EE-4607-8C40-3D02E982188B}"/>
              </a:ext>
            </a:extLst>
          </p:cNvPr>
          <p:cNvSpPr txBox="1"/>
          <p:nvPr/>
        </p:nvSpPr>
        <p:spPr>
          <a:xfrm>
            <a:off x="1942866" y="4299771"/>
            <a:ext cx="61747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Nutanix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57AD4E-1A92-4B36-9288-34048C7746A9}"/>
              </a:ext>
            </a:extLst>
          </p:cNvPr>
          <p:cNvSpPr txBox="1"/>
          <p:nvPr/>
        </p:nvSpPr>
        <p:spPr>
          <a:xfrm>
            <a:off x="3156708" y="4299771"/>
            <a:ext cx="105349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vCloud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Director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F081D5-7B14-431F-B944-038C0DCE40B1}"/>
              </a:ext>
            </a:extLst>
          </p:cNvPr>
          <p:cNvSpPr txBox="1"/>
          <p:nvPr/>
        </p:nvSpPr>
        <p:spPr>
          <a:xfrm>
            <a:off x="4585000" y="4299771"/>
            <a:ext cx="105349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vCloud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Director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AAEA57-DEFD-4B8C-8C09-8FD0F932BD0E}"/>
              </a:ext>
            </a:extLst>
          </p:cNvPr>
          <p:cNvSpPr txBox="1"/>
          <p:nvPr/>
        </p:nvSpPr>
        <p:spPr>
          <a:xfrm>
            <a:off x="6109470" y="4222827"/>
            <a:ext cx="869149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OneDrive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Business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A4D28E-37BE-41B6-85F0-240FD9E60252}"/>
              </a:ext>
            </a:extLst>
          </p:cNvPr>
          <p:cNvSpPr txBox="1"/>
          <p:nvPr/>
        </p:nvSpPr>
        <p:spPr>
          <a:xfrm>
            <a:off x="7721194" y="4299771"/>
            <a:ext cx="54373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Bridge</a:t>
            </a:r>
          </a:p>
        </p:txBody>
      </p:sp>
    </p:spTree>
    <p:extLst>
      <p:ext uri="{BB962C8B-B14F-4D97-AF65-F5344CB8AC3E}">
        <p14:creationId xmlns:p14="http://schemas.microsoft.com/office/powerpoint/2010/main" val="379753914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raphic 68">
            <a:extLst>
              <a:ext uri="{FF2B5EF4-FFF2-40B4-BE49-F238E27FC236}">
                <a16:creationId xmlns:a16="http://schemas.microsoft.com/office/drawing/2014/main" id="{6EE67BD9-FE71-4DC9-AAAF-ADE764226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842" y="2172766"/>
            <a:ext cx="437606" cy="43760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A5094360-9E45-4C4D-B61C-EC3195932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980" y="3613422"/>
            <a:ext cx="437606" cy="43760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60DFE214-8EDB-4E8E-9EAA-F7C4D37AE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36773" y="2172766"/>
            <a:ext cx="437606" cy="43760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FCC1A8A5-7E4B-4F41-A94A-99CFA5D0EC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97006" y="2172766"/>
            <a:ext cx="437606" cy="43760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5A5E36A0-1090-4E65-B4F8-BEB8684557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20842" y="3613422"/>
            <a:ext cx="437606" cy="43760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DB894311-D897-49CA-B313-2A1F4AB758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0980" y="2172766"/>
            <a:ext cx="437606" cy="437606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B8DBA6CA-CA03-4AEB-8A92-06DD37552B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75737" y="750791"/>
            <a:ext cx="437606" cy="437606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F77C972D-1EC9-4980-9F59-0613C77301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0980" y="750791"/>
            <a:ext cx="437606" cy="437606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6D20EC34-4763-49E3-887A-3BA20AF0DDF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97006" y="750791"/>
            <a:ext cx="437606" cy="437606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E94388F9-49F9-4DCA-AAFC-DC71CF2E008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20842" y="750791"/>
            <a:ext cx="437606" cy="43760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EE4DF2E0-9F14-4876-817A-5091EC35B7C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60704" y="750791"/>
            <a:ext cx="437606" cy="437606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B04BB509-E011-4B8E-B48F-F38E6A73E11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336773" y="750791"/>
            <a:ext cx="437606" cy="437606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F3FC0EEC-4564-4DF5-BB7D-942AAAA5065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775737" y="2172766"/>
            <a:ext cx="437606" cy="437606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68C2330E-F09B-48BB-B83A-9018B7F82D0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97006" y="3613422"/>
            <a:ext cx="437606" cy="437606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6999F1D7-21FF-4738-ABF3-0DE0F1E50C2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460704" y="3613422"/>
            <a:ext cx="437606" cy="437606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F5B57C34-EFF1-411D-8508-D8D77AD4318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460704" y="2172766"/>
            <a:ext cx="437606" cy="4376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525ACF-F6B1-448E-8159-6F5CDD7AFE80}"/>
              </a:ext>
            </a:extLst>
          </p:cNvPr>
          <p:cNvSpPr txBox="1"/>
          <p:nvPr/>
        </p:nvSpPr>
        <p:spPr>
          <a:xfrm>
            <a:off x="259540" y="1422874"/>
            <a:ext cx="1075936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Active Directory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772202-EC40-4B8C-AE9F-241235D680AD}"/>
              </a:ext>
            </a:extLst>
          </p:cNvPr>
          <p:cNvSpPr txBox="1"/>
          <p:nvPr/>
        </p:nvSpPr>
        <p:spPr>
          <a:xfrm>
            <a:off x="1675622" y="1422874"/>
            <a:ext cx="111280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Teams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7F980A-C0FC-4237-A205-3C16D0AE0D9C}"/>
              </a:ext>
            </a:extLst>
          </p:cNvPr>
          <p:cNvSpPr txBox="1"/>
          <p:nvPr/>
        </p:nvSpPr>
        <p:spPr>
          <a:xfrm>
            <a:off x="3021258" y="1422874"/>
            <a:ext cx="1316386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Office 365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BF704-B7D7-4BEC-93EC-71E676864483}"/>
              </a:ext>
            </a:extLst>
          </p:cNvPr>
          <p:cNvSpPr txBox="1"/>
          <p:nvPr/>
        </p:nvSpPr>
        <p:spPr>
          <a:xfrm>
            <a:off x="4582596" y="1422874"/>
            <a:ext cx="105830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Azure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290217-B20F-4D07-8999-301E585A2921}"/>
              </a:ext>
            </a:extLst>
          </p:cNvPr>
          <p:cNvSpPr txBox="1"/>
          <p:nvPr/>
        </p:nvSpPr>
        <p:spPr>
          <a:xfrm>
            <a:off x="5917616" y="1422874"/>
            <a:ext cx="121539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Outlook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DC10C9-1293-4B5B-8A4A-D558F87DF4D7}"/>
              </a:ext>
            </a:extLst>
          </p:cNvPr>
          <p:cNvSpPr txBox="1"/>
          <p:nvPr/>
        </p:nvSpPr>
        <p:spPr>
          <a:xfrm>
            <a:off x="7373342" y="1422874"/>
            <a:ext cx="1239442" cy="553998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System Center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Virtual Machine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Manager (SCVMM)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B4290F-59C3-4976-8A3F-3F620CEAA6BD}"/>
              </a:ext>
            </a:extLst>
          </p:cNvPr>
          <p:cNvSpPr txBox="1"/>
          <p:nvPr/>
        </p:nvSpPr>
        <p:spPr>
          <a:xfrm>
            <a:off x="132903" y="2855725"/>
            <a:ext cx="1329210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System Center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Operations Manager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71B589-A3F1-4730-AC20-FCE9EF463A24}"/>
              </a:ext>
            </a:extLst>
          </p:cNvPr>
          <p:cNvSpPr txBox="1"/>
          <p:nvPr/>
        </p:nvSpPr>
        <p:spPr>
          <a:xfrm>
            <a:off x="1894433" y="2855725"/>
            <a:ext cx="67518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Antivirus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A50EF-FC12-44C7-BD37-A5D9CAA6FDF9}"/>
              </a:ext>
            </a:extLst>
          </p:cNvPr>
          <p:cNvSpPr txBox="1"/>
          <p:nvPr/>
        </p:nvSpPr>
        <p:spPr>
          <a:xfrm>
            <a:off x="3372315" y="2855725"/>
            <a:ext cx="61427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Firewall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E8A3C2-B4F4-4361-91B8-E9E3BF26C0B1}"/>
              </a:ext>
            </a:extLst>
          </p:cNvPr>
          <p:cNvSpPr txBox="1"/>
          <p:nvPr/>
        </p:nvSpPr>
        <p:spPr>
          <a:xfrm>
            <a:off x="4726866" y="2855725"/>
            <a:ext cx="76976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SAP HANA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1BF385-5CF8-482C-B6F8-336394B58808}"/>
              </a:ext>
            </a:extLst>
          </p:cNvPr>
          <p:cNvSpPr txBox="1"/>
          <p:nvPr/>
        </p:nvSpPr>
        <p:spPr>
          <a:xfrm>
            <a:off x="6110271" y="2855725"/>
            <a:ext cx="867546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SAP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BRtools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A29297-3C73-41D3-8665-D3052C966810}"/>
              </a:ext>
            </a:extLst>
          </p:cNvPr>
          <p:cNvSpPr txBox="1"/>
          <p:nvPr/>
        </p:nvSpPr>
        <p:spPr>
          <a:xfrm>
            <a:off x="7529635" y="2855725"/>
            <a:ext cx="92685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Oracle RMAN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0D3F94-197C-40CD-9A1E-94273A88A76C}"/>
              </a:ext>
            </a:extLst>
          </p:cNvPr>
          <p:cNvSpPr txBox="1"/>
          <p:nvPr/>
        </p:nvSpPr>
        <p:spPr>
          <a:xfrm>
            <a:off x="429645" y="4295300"/>
            <a:ext cx="71205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657A91-F37E-4111-B7F9-DA207D710DC1}"/>
              </a:ext>
            </a:extLst>
          </p:cNvPr>
          <p:cNvSpPr txBox="1"/>
          <p:nvPr/>
        </p:nvSpPr>
        <p:spPr>
          <a:xfrm>
            <a:off x="1866723" y="4295300"/>
            <a:ext cx="769762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SAP HANA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2452B2-83EB-426F-AA63-F8C0E3C598AB}"/>
              </a:ext>
            </a:extLst>
          </p:cNvPr>
          <p:cNvSpPr txBox="1"/>
          <p:nvPr/>
        </p:nvSpPr>
        <p:spPr>
          <a:xfrm>
            <a:off x="3335444" y="4295300"/>
            <a:ext cx="696024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Oracle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FAF3C2-5E3B-425E-BCA3-1221AB286A8E}"/>
              </a:ext>
            </a:extLst>
          </p:cNvPr>
          <p:cNvSpPr txBox="1"/>
          <p:nvPr/>
        </p:nvSpPr>
        <p:spPr>
          <a:xfrm>
            <a:off x="4763735" y="4295300"/>
            <a:ext cx="696024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MS SQL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AD5EE42E-85F5-48A4-8AC4-0819278EAC1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332810" y="3613422"/>
            <a:ext cx="437606" cy="437606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CD08E002-9FAF-4C7D-A0F3-D0963B78556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772672" y="3613422"/>
            <a:ext cx="437606" cy="43760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0855340-C5EC-4432-8B6F-73F4724652DF}"/>
              </a:ext>
            </a:extLst>
          </p:cNvPr>
          <p:cNvSpPr txBox="1"/>
          <p:nvPr/>
        </p:nvSpPr>
        <p:spPr>
          <a:xfrm>
            <a:off x="6164863" y="4295300"/>
            <a:ext cx="784190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WireGuard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A95C8B-2134-4581-9910-9E93365ABEEC}"/>
              </a:ext>
            </a:extLst>
          </p:cNvPr>
          <p:cNvSpPr txBox="1"/>
          <p:nvPr/>
        </p:nvSpPr>
        <p:spPr>
          <a:xfrm>
            <a:off x="7504001" y="4295300"/>
            <a:ext cx="97494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VMware </a:t>
            </a:r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vSAN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82762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FB4F7F-5617-4735-BE42-1786EB3C6C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9999" y="164678"/>
            <a:ext cx="8425225" cy="430887"/>
          </a:xfrm>
        </p:spPr>
        <p:txBody>
          <a:bodyPr/>
          <a:lstStyle/>
          <a:p>
            <a:r>
              <a:rPr lang="ko-KR" altLang="en-US" sz="2800" dirty="0"/>
              <a:t>제안시스템 특장점</a:t>
            </a:r>
            <a:endParaRPr lang="en-US" sz="2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A7CFCD-BAD7-4BA3-9841-C07FC8DF56A0}"/>
              </a:ext>
            </a:extLst>
          </p:cNvPr>
          <p:cNvCxnSpPr>
            <a:cxnSpLocks/>
          </p:cNvCxnSpPr>
          <p:nvPr/>
        </p:nvCxnSpPr>
        <p:spPr>
          <a:xfrm>
            <a:off x="360000" y="663792"/>
            <a:ext cx="8358271" cy="0"/>
          </a:xfrm>
          <a:prstGeom prst="line">
            <a:avLst/>
          </a:prstGeom>
          <a:ln w="12700">
            <a:solidFill>
              <a:srgbClr val="00B336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슬라이드 번호 개체 틀 5">
            <a:extLst>
              <a:ext uri="{FF2B5EF4-FFF2-40B4-BE49-F238E27FC236}">
                <a16:creationId xmlns:a16="http://schemas.microsoft.com/office/drawing/2014/main" id="{1591DE20-BE83-8486-C4FC-D71F796C5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25" y="6483350"/>
            <a:ext cx="412750" cy="25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685800" rtl="0" eaLnBrk="1" latinLnBrk="1" hangingPunct="1"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685800" rtl="0" eaLnBrk="1" latinLnBrk="1" hangingPunct="1"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685800" rtl="0" eaLnBrk="1" latinLnBrk="1" hangingPunct="1"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685800" rtl="0" eaLnBrk="1" latinLnBrk="1" hangingPunct="1"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685800" rtl="0" eaLnBrk="1" fontAlgn="base" latinLnBrk="0" hangingPunct="1"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685800" rtl="0" eaLnBrk="1" fontAlgn="base" latinLnBrk="0" hangingPunct="1"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685800" rtl="0" eaLnBrk="1" fontAlgn="base" latinLnBrk="0" hangingPunct="1"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685800" rtl="0" eaLnBrk="1" fontAlgn="base" latinLnBrk="0" hangingPunct="1"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B25EE8A-E35F-40C9-AB97-BA8936323811}" type="slidenum">
              <a:rPr lang="ko-KR" altLang="en-US" smtClean="0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ko-KR" altLang="en-US">
              <a:latin typeface="+mn-ea"/>
              <a:ea typeface="+mn-ea"/>
            </a:endParaRPr>
          </a:p>
        </p:txBody>
      </p:sp>
      <p:pic>
        <p:nvPicPr>
          <p:cNvPr id="1026" name="Picture 2" descr="특징주]인디에프 주가, 개성공단 재개 기대감에 강세 &lt; 종합 &lt; 경제 &lt; 기사본문 - 국제뉴스">
            <a:extLst>
              <a:ext uri="{FF2B5EF4-FFF2-40B4-BE49-F238E27FC236}">
                <a16:creationId xmlns:a16="http://schemas.microsoft.com/office/drawing/2014/main" id="{DA741F54-41EC-B507-4697-97422AF1F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3747" r="12863" b="21069"/>
          <a:stretch/>
        </p:blipFill>
        <p:spPr bwMode="auto">
          <a:xfrm>
            <a:off x="7758398" y="186562"/>
            <a:ext cx="914400" cy="30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텍스트 개체 틀 5">
            <a:extLst>
              <a:ext uri="{FF2B5EF4-FFF2-40B4-BE49-F238E27FC236}">
                <a16:creationId xmlns:a16="http://schemas.microsoft.com/office/drawing/2014/main" id="{B2084CD2-838F-495B-074D-9BD4428AF857}"/>
              </a:ext>
            </a:extLst>
          </p:cNvPr>
          <p:cNvSpPr txBox="1">
            <a:spLocks/>
          </p:cNvSpPr>
          <p:nvPr/>
        </p:nvSpPr>
        <p:spPr>
          <a:xfrm>
            <a:off x="752687" y="3680911"/>
            <a:ext cx="8685213" cy="1047750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fontAlgn="auto" latinLnBrk="0">
              <a:spcAft>
                <a:spcPts val="0"/>
              </a:spcAft>
              <a:buFont typeface="+mj-lt"/>
              <a:buAutoNum type="arabicPeriod"/>
              <a:defRPr/>
            </a:pPr>
            <a:r>
              <a:rPr lang="ko-KR" altLang="en-US" sz="600" dirty="0" err="1">
                <a:latin typeface="+mn-ea"/>
              </a:rPr>
              <a:t>베리타스는</a:t>
            </a:r>
            <a:r>
              <a:rPr lang="ko-KR" altLang="en-US" sz="600" dirty="0">
                <a:latin typeface="+mn-ea"/>
              </a:rPr>
              <a:t> </a:t>
            </a:r>
            <a:r>
              <a:rPr lang="en-US" altLang="ko-KR" sz="600" dirty="0">
                <a:latin typeface="+mn-ea"/>
              </a:rPr>
              <a:t>OS </a:t>
            </a:r>
            <a:r>
              <a:rPr lang="ko-KR" altLang="en-US" sz="600" dirty="0">
                <a:latin typeface="+mn-ea"/>
              </a:rPr>
              <a:t>백업을 위해 </a:t>
            </a:r>
            <a:r>
              <a:rPr lang="en-US" altLang="ko-KR" sz="600" dirty="0">
                <a:latin typeface="+mn-ea"/>
              </a:rPr>
              <a:t>VSR </a:t>
            </a:r>
            <a:r>
              <a:rPr lang="ko-KR" altLang="en-US" sz="600" dirty="0">
                <a:latin typeface="+mn-ea"/>
              </a:rPr>
              <a:t>제품을 보유하고 있으나 윈도우에서만 사용 가능</a:t>
            </a:r>
            <a:r>
              <a:rPr lang="en-US" altLang="ko-KR" sz="600" dirty="0">
                <a:latin typeface="+mn-ea"/>
              </a:rPr>
              <a:t>. </a:t>
            </a:r>
            <a:r>
              <a:rPr lang="ko-KR" altLang="en-US" sz="600" dirty="0" err="1">
                <a:latin typeface="+mn-ea"/>
              </a:rPr>
              <a:t>리눅스용</a:t>
            </a:r>
            <a:r>
              <a:rPr lang="ko-KR" altLang="en-US" sz="600" dirty="0">
                <a:latin typeface="+mn-ea"/>
              </a:rPr>
              <a:t> 제품도 있으나 호환성과 기능이 상당히 떨어짐</a:t>
            </a:r>
            <a:r>
              <a:rPr lang="en-US" altLang="ko-KR" sz="600" dirty="0">
                <a:latin typeface="+mn-ea"/>
              </a:rPr>
              <a:t>. </a:t>
            </a:r>
            <a:r>
              <a:rPr lang="ko-KR" altLang="en-US" sz="600" dirty="0">
                <a:latin typeface="+mn-ea"/>
              </a:rPr>
              <a:t>유닉스에 대한 부분은 솔루션 없음</a:t>
            </a:r>
          </a:p>
          <a:p>
            <a:pPr marL="228600" indent="-228600" fontAlgn="auto" latinLnBrk="0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ko-KR" sz="600" dirty="0">
                <a:latin typeface="+mn-ea"/>
              </a:rPr>
              <a:t>EMC</a:t>
            </a:r>
            <a:r>
              <a:rPr lang="ko-KR" altLang="en-US" sz="600" dirty="0">
                <a:latin typeface="+mn-ea"/>
              </a:rPr>
              <a:t>는 자체적으로 </a:t>
            </a:r>
            <a:r>
              <a:rPr lang="en-US" altLang="ko-KR" sz="600" dirty="0">
                <a:latin typeface="+mn-ea"/>
              </a:rPr>
              <a:t>OS </a:t>
            </a:r>
            <a:r>
              <a:rPr lang="ko-KR" altLang="en-US" sz="600" dirty="0">
                <a:latin typeface="+mn-ea"/>
              </a:rPr>
              <a:t>백업 솔루션이 없으며 </a:t>
            </a:r>
            <a:r>
              <a:rPr lang="en-US" altLang="ko-KR" sz="600" dirty="0">
                <a:latin typeface="+mn-ea"/>
              </a:rPr>
              <a:t>Networker/Avamar</a:t>
            </a:r>
            <a:r>
              <a:rPr lang="ko-KR" altLang="en-US" sz="600" dirty="0">
                <a:latin typeface="+mn-ea"/>
              </a:rPr>
              <a:t>는 </a:t>
            </a:r>
            <a:r>
              <a:rPr lang="en-US" altLang="ko-KR" sz="600" dirty="0">
                <a:latin typeface="+mn-ea"/>
              </a:rPr>
              <a:t>DB</a:t>
            </a:r>
            <a:r>
              <a:rPr lang="ko-KR" altLang="en-US" sz="600" dirty="0">
                <a:latin typeface="+mn-ea"/>
              </a:rPr>
              <a:t>와 </a:t>
            </a:r>
            <a:r>
              <a:rPr lang="en-US" altLang="ko-KR" sz="600" dirty="0">
                <a:latin typeface="+mn-ea"/>
              </a:rPr>
              <a:t>File </a:t>
            </a:r>
            <a:r>
              <a:rPr lang="ko-KR" altLang="en-US" sz="600" dirty="0" err="1">
                <a:latin typeface="+mn-ea"/>
              </a:rPr>
              <a:t>백업까지만</a:t>
            </a:r>
            <a:r>
              <a:rPr lang="ko-KR" altLang="en-US" sz="600" dirty="0">
                <a:latin typeface="+mn-ea"/>
              </a:rPr>
              <a:t> 가능</a:t>
            </a:r>
            <a:r>
              <a:rPr lang="en-US" altLang="ko-KR" sz="600" dirty="0">
                <a:latin typeface="+mn-ea"/>
              </a:rPr>
              <a:t>. OS </a:t>
            </a:r>
            <a:r>
              <a:rPr lang="ko-KR" altLang="en-US" sz="600" dirty="0">
                <a:latin typeface="+mn-ea"/>
              </a:rPr>
              <a:t>백업을 위해서는 별도의 전문 솔루션을 </a:t>
            </a:r>
            <a:r>
              <a:rPr lang="ko-KR" altLang="en-US" sz="600" dirty="0" err="1">
                <a:latin typeface="+mn-ea"/>
              </a:rPr>
              <a:t>구매해야함</a:t>
            </a:r>
            <a:endParaRPr lang="ko-KR" altLang="en-US" sz="600" dirty="0">
              <a:latin typeface="+mn-ea"/>
            </a:endParaRPr>
          </a:p>
          <a:p>
            <a:pPr marL="228600" indent="-228600" fontAlgn="auto" latinLnBrk="0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ko-KR" sz="600" dirty="0">
                <a:latin typeface="+mn-ea"/>
              </a:rPr>
              <a:t>IBM</a:t>
            </a:r>
            <a:r>
              <a:rPr lang="ko-KR" altLang="en-US" sz="600" dirty="0">
                <a:latin typeface="+mn-ea"/>
              </a:rPr>
              <a:t>은 유닉스와 윈도우를 지원하는 </a:t>
            </a:r>
            <a:r>
              <a:rPr lang="en-US" altLang="ko-KR" sz="600" dirty="0">
                <a:latin typeface="+mn-ea"/>
              </a:rPr>
              <a:t>OS </a:t>
            </a:r>
            <a:r>
              <a:rPr lang="ko-KR" altLang="en-US" sz="600" dirty="0">
                <a:latin typeface="+mn-ea"/>
              </a:rPr>
              <a:t>백업 기능이 제품 포트폴리오에 있기는 하나 제품에 이슈가 많아서 도입사례가 거의 없음</a:t>
            </a:r>
            <a:r>
              <a:rPr lang="en-US" altLang="ko-KR" sz="600" dirty="0">
                <a:latin typeface="+mn-ea"/>
              </a:rPr>
              <a:t>. </a:t>
            </a:r>
            <a:r>
              <a:rPr lang="ko-KR" altLang="en-US" sz="600" dirty="0">
                <a:latin typeface="+mn-ea"/>
              </a:rPr>
              <a:t>가상화를 위한 </a:t>
            </a:r>
            <a:r>
              <a:rPr lang="en-US" altLang="ko-KR" sz="600" dirty="0">
                <a:latin typeface="+mn-ea"/>
              </a:rPr>
              <a:t>Spectrum Protect Plus</a:t>
            </a:r>
            <a:r>
              <a:rPr lang="ko-KR" altLang="en-US" sz="600" dirty="0">
                <a:latin typeface="+mn-ea"/>
              </a:rPr>
              <a:t>가 출시되었으나 기능이 약함</a:t>
            </a:r>
          </a:p>
          <a:p>
            <a:pPr marL="228600" indent="-228600" fontAlgn="auto" latinLnBrk="0">
              <a:spcAft>
                <a:spcPts val="0"/>
              </a:spcAft>
              <a:buFont typeface="+mj-lt"/>
              <a:buAutoNum type="arabicPeriod"/>
              <a:defRPr/>
            </a:pPr>
            <a:r>
              <a:rPr lang="ko-KR" altLang="en-US" sz="600" dirty="0">
                <a:latin typeface="+mn-ea"/>
              </a:rPr>
              <a:t>빔 소프트웨어는 </a:t>
            </a:r>
            <a:r>
              <a:rPr lang="en-US" altLang="ko-KR" sz="600" dirty="0">
                <a:latin typeface="+mn-ea"/>
              </a:rPr>
              <a:t>DB, File, OS </a:t>
            </a:r>
            <a:r>
              <a:rPr lang="ko-KR" altLang="en-US" sz="600" dirty="0">
                <a:latin typeface="+mn-ea"/>
              </a:rPr>
              <a:t>백업의 모든 영역에 대해서 유닉스</a:t>
            </a:r>
            <a:r>
              <a:rPr lang="en-US" altLang="ko-KR" sz="600" dirty="0">
                <a:latin typeface="+mn-ea"/>
              </a:rPr>
              <a:t>, </a:t>
            </a:r>
            <a:r>
              <a:rPr lang="ko-KR" altLang="en-US" sz="600" dirty="0">
                <a:latin typeface="+mn-ea"/>
              </a:rPr>
              <a:t>리눅스</a:t>
            </a:r>
            <a:r>
              <a:rPr lang="en-US" altLang="ko-KR" sz="600" dirty="0">
                <a:latin typeface="+mn-ea"/>
              </a:rPr>
              <a:t>, </a:t>
            </a:r>
            <a:r>
              <a:rPr lang="ko-KR" altLang="en-US" sz="600" dirty="0">
                <a:latin typeface="+mn-ea"/>
              </a:rPr>
              <a:t>윈도우를 지원함</a:t>
            </a:r>
            <a:r>
              <a:rPr lang="en-US" altLang="ko-KR" sz="600" dirty="0">
                <a:latin typeface="+mn-ea"/>
              </a:rPr>
              <a:t>. </a:t>
            </a:r>
            <a:r>
              <a:rPr lang="ko-KR" altLang="en-US" sz="600" dirty="0">
                <a:latin typeface="+mn-ea"/>
              </a:rPr>
              <a:t>하나의 에이전트</a:t>
            </a:r>
            <a:r>
              <a:rPr lang="en-US" altLang="ko-KR" sz="600" dirty="0">
                <a:latin typeface="+mn-ea"/>
              </a:rPr>
              <a:t>, </a:t>
            </a:r>
            <a:r>
              <a:rPr lang="ko-KR" altLang="en-US" sz="600" dirty="0">
                <a:latin typeface="+mn-ea"/>
              </a:rPr>
              <a:t>한번의 백업으로 </a:t>
            </a:r>
            <a:r>
              <a:rPr lang="en-US" altLang="ko-KR" sz="600" dirty="0">
                <a:latin typeface="+mn-ea"/>
              </a:rPr>
              <a:t>DB, File, OS</a:t>
            </a:r>
            <a:r>
              <a:rPr lang="ko-KR" altLang="en-US" sz="600" dirty="0">
                <a:latin typeface="+mn-ea"/>
              </a:rPr>
              <a:t>의 다양한 복구 시나리오 가능</a:t>
            </a:r>
          </a:p>
          <a:p>
            <a:pPr marL="228600" indent="-228600" fontAlgn="auto" latinLnBrk="0">
              <a:spcAft>
                <a:spcPts val="0"/>
              </a:spcAft>
              <a:buFont typeface="+mj-lt"/>
              <a:buAutoNum type="arabicPeriod"/>
              <a:defRPr/>
            </a:pPr>
            <a:r>
              <a:rPr lang="ko-KR" altLang="en-US" sz="600" dirty="0" err="1">
                <a:latin typeface="+mn-ea"/>
              </a:rPr>
              <a:t>아크로니스는</a:t>
            </a:r>
            <a:r>
              <a:rPr lang="ko-KR" altLang="en-US" sz="600" dirty="0">
                <a:latin typeface="+mn-ea"/>
              </a:rPr>
              <a:t> 유닉스 백업 지원 제품이 없음</a:t>
            </a:r>
            <a:r>
              <a:rPr lang="en-US" altLang="ko-KR" sz="600" dirty="0">
                <a:latin typeface="+mn-ea"/>
              </a:rPr>
              <a:t>. </a:t>
            </a:r>
            <a:r>
              <a:rPr lang="ko-KR" altLang="en-US" sz="600" dirty="0">
                <a:latin typeface="+mn-ea"/>
              </a:rPr>
              <a:t>윈도우 </a:t>
            </a:r>
            <a:r>
              <a:rPr lang="en-US" altLang="ko-KR" sz="600" dirty="0">
                <a:latin typeface="+mn-ea"/>
              </a:rPr>
              <a:t>OS </a:t>
            </a:r>
            <a:r>
              <a:rPr lang="ko-KR" altLang="en-US" sz="600" dirty="0">
                <a:latin typeface="+mn-ea"/>
              </a:rPr>
              <a:t>백업과 일부 리눅스 </a:t>
            </a:r>
            <a:r>
              <a:rPr lang="en-US" altLang="ko-KR" sz="600" dirty="0">
                <a:latin typeface="+mn-ea"/>
              </a:rPr>
              <a:t>OS </a:t>
            </a:r>
            <a:r>
              <a:rPr lang="ko-KR" altLang="en-US" sz="600" dirty="0">
                <a:latin typeface="+mn-ea"/>
              </a:rPr>
              <a:t>백업</a:t>
            </a:r>
            <a:r>
              <a:rPr lang="en-US" altLang="ko-KR" sz="600" dirty="0">
                <a:latin typeface="+mn-ea"/>
              </a:rPr>
              <a:t>, x86 </a:t>
            </a:r>
            <a:r>
              <a:rPr lang="ko-KR" altLang="en-US" sz="600" dirty="0">
                <a:latin typeface="+mn-ea"/>
              </a:rPr>
              <a:t>가상화만 지원</a:t>
            </a:r>
          </a:p>
          <a:p>
            <a:pPr marL="228600" indent="-228600" fontAlgn="auto" latinLnBrk="0">
              <a:spcAft>
                <a:spcPts val="0"/>
              </a:spcAft>
              <a:buFont typeface="+mj-lt"/>
              <a:buAutoNum type="arabicPeriod"/>
              <a:defRPr/>
            </a:pPr>
            <a:r>
              <a:rPr lang="ko-KR" altLang="en-US" sz="600" dirty="0" err="1">
                <a:latin typeface="+mn-ea"/>
              </a:rPr>
              <a:t>아크서브는</a:t>
            </a:r>
            <a:r>
              <a:rPr lang="ko-KR" altLang="en-US" sz="600" dirty="0">
                <a:latin typeface="+mn-ea"/>
              </a:rPr>
              <a:t> 유닉스 백업 지원 제품이 없음</a:t>
            </a:r>
            <a:r>
              <a:rPr lang="en-US" altLang="ko-KR" sz="600" dirty="0">
                <a:latin typeface="+mn-ea"/>
              </a:rPr>
              <a:t>. </a:t>
            </a:r>
            <a:r>
              <a:rPr lang="ko-KR" altLang="en-US" sz="600" dirty="0">
                <a:latin typeface="+mn-ea"/>
              </a:rPr>
              <a:t>윈도우 </a:t>
            </a:r>
            <a:r>
              <a:rPr lang="en-US" altLang="ko-KR" sz="600" dirty="0">
                <a:latin typeface="+mn-ea"/>
              </a:rPr>
              <a:t>OS </a:t>
            </a:r>
            <a:r>
              <a:rPr lang="ko-KR" altLang="en-US" sz="600" dirty="0">
                <a:latin typeface="+mn-ea"/>
              </a:rPr>
              <a:t>백업과 일부 리눅스 </a:t>
            </a:r>
            <a:r>
              <a:rPr lang="en-US" altLang="ko-KR" sz="600" dirty="0">
                <a:latin typeface="+mn-ea"/>
              </a:rPr>
              <a:t>OS </a:t>
            </a:r>
            <a:r>
              <a:rPr lang="ko-KR" altLang="en-US" sz="600" dirty="0">
                <a:latin typeface="+mn-ea"/>
              </a:rPr>
              <a:t>백업</a:t>
            </a:r>
            <a:r>
              <a:rPr lang="en-US" altLang="ko-KR" sz="600" dirty="0">
                <a:latin typeface="+mn-ea"/>
              </a:rPr>
              <a:t>, x86 </a:t>
            </a:r>
            <a:r>
              <a:rPr lang="ko-KR" altLang="en-US" sz="600" dirty="0">
                <a:latin typeface="+mn-ea"/>
              </a:rPr>
              <a:t>가상화만 지원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A44946C-6179-1A7A-793C-689B66440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774740"/>
              </p:ext>
            </p:extLst>
          </p:nvPr>
        </p:nvGraphicFramePr>
        <p:xfrm>
          <a:off x="802179" y="1395087"/>
          <a:ext cx="7539642" cy="2206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607">
                  <a:extLst>
                    <a:ext uri="{9D8B030D-6E8A-4147-A177-3AD203B41FA5}">
                      <a16:colId xmlns:a16="http://schemas.microsoft.com/office/drawing/2014/main" val="2824655038"/>
                    </a:ext>
                  </a:extLst>
                </a:gridCol>
                <a:gridCol w="1256607">
                  <a:extLst>
                    <a:ext uri="{9D8B030D-6E8A-4147-A177-3AD203B41FA5}">
                      <a16:colId xmlns:a16="http://schemas.microsoft.com/office/drawing/2014/main" val="3956535246"/>
                    </a:ext>
                  </a:extLst>
                </a:gridCol>
                <a:gridCol w="1256607">
                  <a:extLst>
                    <a:ext uri="{9D8B030D-6E8A-4147-A177-3AD203B41FA5}">
                      <a16:colId xmlns:a16="http://schemas.microsoft.com/office/drawing/2014/main" val="2676189111"/>
                    </a:ext>
                  </a:extLst>
                </a:gridCol>
                <a:gridCol w="1256607">
                  <a:extLst>
                    <a:ext uri="{9D8B030D-6E8A-4147-A177-3AD203B41FA5}">
                      <a16:colId xmlns:a16="http://schemas.microsoft.com/office/drawing/2014/main" val="1496532975"/>
                    </a:ext>
                  </a:extLst>
                </a:gridCol>
                <a:gridCol w="1256607">
                  <a:extLst>
                    <a:ext uri="{9D8B030D-6E8A-4147-A177-3AD203B41FA5}">
                      <a16:colId xmlns:a16="http://schemas.microsoft.com/office/drawing/2014/main" val="3329626605"/>
                    </a:ext>
                  </a:extLst>
                </a:gridCol>
                <a:gridCol w="1256607">
                  <a:extLst>
                    <a:ext uri="{9D8B030D-6E8A-4147-A177-3AD203B41FA5}">
                      <a16:colId xmlns:a16="http://schemas.microsoft.com/office/drawing/2014/main" val="697023240"/>
                    </a:ext>
                  </a:extLst>
                </a:gridCol>
              </a:tblGrid>
              <a:tr h="234662"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제조사</a:t>
                      </a: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물리환경 백업</a:t>
                      </a: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프라이빗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퍼블릭 클라우드 백업</a:t>
                      </a: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891573"/>
                  </a:ext>
                </a:extLst>
              </a:tr>
              <a:tr h="234662">
                <a:tc vMerge="1">
                  <a:txBody>
                    <a:bodyPr/>
                    <a:lstStyle/>
                    <a:p>
                      <a:pPr algn="ctr" latinLnBrk="0"/>
                      <a:endParaRPr lang="ko-KR" altLang="en-US" sz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DB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백업</a:t>
                      </a: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File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백업</a:t>
                      </a: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OS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백업</a:t>
                      </a: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VMware, AHV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AWS, Azure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204417"/>
                  </a:ext>
                </a:extLst>
              </a:tr>
              <a:tr h="206635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베리타스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Netbackup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솔루션 없음</a:t>
                      </a:r>
                      <a:r>
                        <a:rPr lang="en-US" altLang="ko-KR" sz="10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약함</a:t>
                      </a:r>
                      <a:r>
                        <a:rPr lang="en-US" altLang="ko-KR" sz="1000" b="1" baseline="30000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ko-KR" altLang="en-US" sz="1000" b="1" baseline="30000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솔루션 약함</a:t>
                      </a: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495202"/>
                  </a:ext>
                </a:extLst>
              </a:tr>
              <a:tr h="243046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EMC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Networker /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Avamar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솔루션 없음</a:t>
                      </a:r>
                      <a:r>
                        <a:rPr lang="en-US" altLang="ko-KR" sz="1000" b="1" baseline="30000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ko-KR" altLang="en-US" sz="1000" b="1" baseline="30000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솔루션 약함</a:t>
                      </a: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414850"/>
                  </a:ext>
                </a:extLst>
              </a:tr>
              <a:tr h="206635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IBM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Spectrum Protect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솔루션 약함</a:t>
                      </a:r>
                      <a:r>
                        <a:rPr lang="en-US" altLang="ko-KR" sz="1000" b="1" baseline="30000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ko-KR" altLang="en-US" sz="1000" b="1" baseline="30000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솔루션 약함</a:t>
                      </a: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509334"/>
                  </a:ext>
                </a:extLst>
              </a:tr>
              <a:tr h="439121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빔 소프트웨어</a:t>
                      </a: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Veeam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Backup &amp; Recovery</a:t>
                      </a:r>
                      <a:r>
                        <a:rPr lang="en-US" altLang="ko-KR" sz="1200" b="1" baseline="300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– </a:t>
                      </a:r>
                      <a:r>
                        <a:rPr lang="ko-KR" altLang="en-US" sz="1200" b="1" baseline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물리환경에서 클라우드까지 전 영역 통합 지원</a:t>
                      </a:r>
                      <a:endParaRPr lang="ko-KR" altLang="en-US" sz="1200" b="1" baseline="3000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aseline="30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40457355"/>
                  </a:ext>
                </a:extLst>
              </a:tr>
              <a:tr h="206635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아크로니스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솔루션 없음</a:t>
                      </a:r>
                      <a:r>
                        <a:rPr lang="en-US" altLang="ko-KR" sz="10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약함</a:t>
                      </a:r>
                      <a:r>
                        <a:rPr lang="en-US" altLang="ko-KR" sz="1000" b="1" baseline="30000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ko-KR" altLang="en-US" sz="1000" b="1" baseline="30000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Backup</a:t>
                      </a:r>
                      <a:endParaRPr lang="ko-KR" altLang="en-US" sz="1000" b="1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솔루션 약함</a:t>
                      </a: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0417793"/>
                  </a:ext>
                </a:extLst>
              </a:tr>
              <a:tr h="206635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아크서브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솔루션 없음</a:t>
                      </a:r>
                      <a:r>
                        <a:rPr lang="en-US" altLang="ko-KR" sz="10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약함</a:t>
                      </a:r>
                      <a:r>
                        <a:rPr lang="en-US" altLang="ko-KR" sz="1000" b="1" baseline="30000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ko-KR" altLang="en-US" sz="1000" b="1" baseline="30000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UDP</a:t>
                      </a:r>
                      <a:endParaRPr lang="ko-KR" altLang="en-US" sz="1000" b="1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솔루션 약함</a:t>
                      </a: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39085398"/>
                  </a:ext>
                </a:extLst>
              </a:tr>
            </a:tbl>
          </a:graphicData>
        </a:graphic>
      </p:graphicFrame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22AE1BB8-964E-0A62-AB84-F2EBCE3E0126}"/>
              </a:ext>
            </a:extLst>
          </p:cNvPr>
          <p:cNvSpPr txBox="1">
            <a:spLocks/>
          </p:cNvSpPr>
          <p:nvPr/>
        </p:nvSpPr>
        <p:spPr>
          <a:xfrm>
            <a:off x="359999" y="751105"/>
            <a:ext cx="9255125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1) OS,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 데이터 단일 통합 백업 관리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ahoma" panose="020B0604030504040204" pitchFamily="34" charset="0"/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4E9B2B8C-6673-D18B-5112-F446F0FB33DB}"/>
              </a:ext>
            </a:extLst>
          </p:cNvPr>
          <p:cNvSpPr txBox="1">
            <a:spLocks/>
          </p:cNvSpPr>
          <p:nvPr/>
        </p:nvSpPr>
        <p:spPr>
          <a:xfrm>
            <a:off x="359999" y="1009661"/>
            <a:ext cx="8632825" cy="272359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105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빔 소프트웨어는 물리환경과 가상환경의 </a:t>
            </a:r>
            <a:r>
              <a:rPr lang="en-US" altLang="ko-KR" sz="105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OS, VM, File, DB </a:t>
            </a:r>
            <a:r>
              <a:rPr lang="ko-KR" altLang="en-US" sz="105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백업과 복구를 가장 효과적으로 통합 관리할 수 있는 솔루션입니다</a:t>
            </a:r>
            <a:r>
              <a:rPr lang="en-US" altLang="ko-KR" sz="105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</a:t>
            </a:r>
            <a:endParaRPr lang="ko-KR" altLang="en-US" sz="1050" b="0" dirty="0">
              <a:solidFill>
                <a:schemeClr val="bg1">
                  <a:lumMod val="50000"/>
                </a:schemeClr>
              </a:solidFill>
              <a:latin typeface="+mn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05840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66C7713-F900-4C5F-AE16-E9B12A401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0" y="732110"/>
            <a:ext cx="437606" cy="43760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9D4EA62-B384-42B5-990E-4D0B11A74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3222" y="732110"/>
            <a:ext cx="437606" cy="437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94C46A-7D65-457E-BA53-15FE8DA8C2BE}"/>
              </a:ext>
            </a:extLst>
          </p:cNvPr>
          <p:cNvSpPr txBox="1"/>
          <p:nvPr/>
        </p:nvSpPr>
        <p:spPr>
          <a:xfrm>
            <a:off x="575145" y="1418459"/>
            <a:ext cx="449162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AWS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A1D169-8DF3-4B27-9AB8-D6DFBC268762}"/>
              </a:ext>
            </a:extLst>
          </p:cNvPr>
          <p:cNvSpPr txBox="1"/>
          <p:nvPr/>
        </p:nvSpPr>
        <p:spPr>
          <a:xfrm>
            <a:off x="1872791" y="1418459"/>
            <a:ext cx="718466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OpenVPN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918A2085-AC8F-4937-9ED2-F8822979F1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92947" y="732110"/>
            <a:ext cx="437606" cy="437606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70AB9526-6381-4DA7-9ACB-8F5ED81703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53983" y="732110"/>
            <a:ext cx="437606" cy="43760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941E51-790A-4B22-A434-367E3F849A05}"/>
              </a:ext>
            </a:extLst>
          </p:cNvPr>
          <p:cNvSpPr txBox="1"/>
          <p:nvPr/>
        </p:nvSpPr>
        <p:spPr>
          <a:xfrm>
            <a:off x="3267557" y="1418459"/>
            <a:ext cx="78739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Powershell</a:t>
            </a: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8250D5-70C2-472A-A372-99B47B09FDCA}"/>
              </a:ext>
            </a:extLst>
          </p:cNvPr>
          <p:cNvSpPr txBox="1"/>
          <p:nvPr/>
        </p:nvSpPr>
        <p:spPr>
          <a:xfrm>
            <a:off x="4710164" y="1418459"/>
            <a:ext cx="80021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6278BD6-FB14-43E3-AB72-15470325AF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31911" y="732110"/>
            <a:ext cx="439200" cy="439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A1B7D78-E1EC-4E19-B107-125CA17001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70875" y="732110"/>
            <a:ext cx="439200" cy="439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3B937AF-FB0F-44B0-B8D3-A99339F265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13222" y="2170646"/>
            <a:ext cx="439200" cy="4392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AD051E2-6197-4BE7-A471-5DAF9E61E3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53186" y="2172763"/>
            <a:ext cx="439200" cy="4392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B2E4222-B226-46A2-BAB9-6165ECFCE4E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90673" y="2170646"/>
            <a:ext cx="439200" cy="4392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BF909DE-AC88-49E6-B2D4-A11B2DDCB2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328160" y="2172763"/>
            <a:ext cx="439200" cy="4392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64C0B47-AE1E-4571-9918-AE64F4D14F3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765647" y="2170646"/>
            <a:ext cx="439200" cy="4392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DE1C3D9-CA47-42D9-806E-F455DFDF77B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71766" y="3621532"/>
            <a:ext cx="439200" cy="4392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F32C25F-BF5F-45A4-9B4D-FE598AC165E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85107" y="2170646"/>
            <a:ext cx="439200" cy="4392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D3449AF-E8A3-4F26-A8DF-906FA262F4AF}"/>
              </a:ext>
            </a:extLst>
          </p:cNvPr>
          <p:cNvSpPr txBox="1"/>
          <p:nvPr/>
        </p:nvSpPr>
        <p:spPr>
          <a:xfrm>
            <a:off x="6104683" y="1418459"/>
            <a:ext cx="922048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VMware logo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560DE7-7338-45F3-A4D0-0EA3CF7DE7C2}"/>
              </a:ext>
            </a:extLst>
          </p:cNvPr>
          <p:cNvSpPr txBox="1"/>
          <p:nvPr/>
        </p:nvSpPr>
        <p:spPr>
          <a:xfrm>
            <a:off x="1959354" y="2855725"/>
            <a:ext cx="545342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Oracle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53CE17-2956-4D49-B600-1D755705E789}"/>
              </a:ext>
            </a:extLst>
          </p:cNvPr>
          <p:cNvSpPr txBox="1"/>
          <p:nvPr/>
        </p:nvSpPr>
        <p:spPr>
          <a:xfrm>
            <a:off x="3260906" y="2855725"/>
            <a:ext cx="83708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PostgreSQL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B62EAC-7BB8-42E0-B19B-AB89C8BC4F5F}"/>
              </a:ext>
            </a:extLst>
          </p:cNvPr>
          <p:cNvSpPr txBox="1"/>
          <p:nvPr/>
        </p:nvSpPr>
        <p:spPr>
          <a:xfrm>
            <a:off x="4823848" y="2855725"/>
            <a:ext cx="57579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MySQL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C4999E6-C990-4D51-88F2-0ACF7F40589F}"/>
              </a:ext>
            </a:extLst>
          </p:cNvPr>
          <p:cNvSpPr txBox="1"/>
          <p:nvPr/>
        </p:nvSpPr>
        <p:spPr>
          <a:xfrm>
            <a:off x="6151147" y="2855725"/>
            <a:ext cx="78579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Containers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BB099B-5700-4D20-BF54-287D68381AB3}"/>
              </a:ext>
            </a:extLst>
          </p:cNvPr>
          <p:cNvSpPr txBox="1"/>
          <p:nvPr/>
        </p:nvSpPr>
        <p:spPr>
          <a:xfrm>
            <a:off x="7580931" y="2855725"/>
            <a:ext cx="82426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Kubernetes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D5D7E4-7BC0-4FE6-855A-E95D17119ABE}"/>
              </a:ext>
            </a:extLst>
          </p:cNvPr>
          <p:cNvSpPr txBox="1"/>
          <p:nvPr/>
        </p:nvSpPr>
        <p:spPr>
          <a:xfrm>
            <a:off x="7293993" y="1417189"/>
            <a:ext cx="1398140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ConnectWise Manage</a:t>
            </a:r>
          </a:p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Automate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385C91-A1AA-4AAB-8B7F-4DF7AC21CB93}"/>
              </a:ext>
            </a:extLst>
          </p:cNvPr>
          <p:cNvSpPr txBox="1"/>
          <p:nvPr/>
        </p:nvSpPr>
        <p:spPr>
          <a:xfrm>
            <a:off x="511024" y="4315730"/>
            <a:ext cx="577402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A0D3D9-915F-4A24-A54F-6AAA8C1D2B5D}"/>
              </a:ext>
            </a:extLst>
          </p:cNvPr>
          <p:cNvSpPr txBox="1"/>
          <p:nvPr/>
        </p:nvSpPr>
        <p:spPr>
          <a:xfrm>
            <a:off x="350100" y="2864845"/>
            <a:ext cx="90762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VMware NSX</a:t>
            </a:r>
          </a:p>
        </p:txBody>
      </p:sp>
    </p:spTree>
    <p:extLst>
      <p:ext uri="{BB962C8B-B14F-4D97-AF65-F5344CB8AC3E}">
        <p14:creationId xmlns:p14="http://schemas.microsoft.com/office/powerpoint/2010/main" val="159597356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A77CB-5504-4357-BE7C-868CDB62D4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381166481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E3B0972-4FD1-4105-8263-07BD8961C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7349" y="702072"/>
            <a:ext cx="360000" cy="480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CDE5682-CF67-44EA-85FC-832E7CB23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55179" y="702072"/>
            <a:ext cx="360000" cy="480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9BE38CE-6B42-4B65-A28B-9370209E7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52027" y="3592226"/>
            <a:ext cx="360000" cy="48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7F83C82-3D33-49E1-9347-0BE6A6DA4B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0348" y="702072"/>
            <a:ext cx="360000" cy="48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B70C41B-8C0D-4163-8476-495C4CA12F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3254" y="702072"/>
            <a:ext cx="360000" cy="48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0E081C4-9672-454C-82CC-443186E679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70748" y="702072"/>
            <a:ext cx="360000" cy="48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DB6483C-D474-4542-8274-50FC010041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96459" y="702072"/>
            <a:ext cx="360000" cy="480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A7B2404-EFB7-48E1-B6E3-22037B92818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99192" y="2135345"/>
            <a:ext cx="360000" cy="48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4A8E87F-E8EF-48F2-8D4A-60F694B0A43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52025" y="3592226"/>
            <a:ext cx="360000" cy="48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FCC6269-B04E-456E-BF9E-89CDE5F5B37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52025" y="2135345"/>
            <a:ext cx="360000" cy="48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AB4020B-9966-40A7-9BFC-74397045605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812953" y="2135345"/>
            <a:ext cx="360000" cy="480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E780D40-7C57-444B-A8D3-E0C598E0539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502026" y="3592226"/>
            <a:ext cx="360000" cy="480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BE2DAA0-55C4-4DBC-B37A-286949D8856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502026" y="2135345"/>
            <a:ext cx="360000" cy="480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68F1C89-91EC-4CAD-BE97-42A1D1D072B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15787" y="2135345"/>
            <a:ext cx="360000" cy="480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EEBAEEF-4871-48D4-A76F-9712DAF25DA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807790" y="702072"/>
            <a:ext cx="360000" cy="48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1426224-657F-44F2-9B85-064303E9F2D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290696" y="702072"/>
            <a:ext cx="360000" cy="48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8C12AB58-AFA2-494F-934B-66D29A9BFD2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133306" y="702072"/>
            <a:ext cx="360000" cy="480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DFF4A68-1CCC-43A8-9C1B-3AF62370E8B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650556" y="702072"/>
            <a:ext cx="360000" cy="480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20876ED-2F52-4DD7-BADB-820DFE64927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695864" y="702072"/>
            <a:ext cx="360000" cy="480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681D8F8B-EC76-437F-B34A-3298FD456CA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86073" y="702072"/>
            <a:ext cx="360000" cy="48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A823BF32-5D64-45BD-9C7D-9A0FD747D4BB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401125" y="3592226"/>
            <a:ext cx="360000" cy="48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137012CA-90E1-4C75-9D1F-C2C61F1DD34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78252" y="2135345"/>
            <a:ext cx="360000" cy="480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8E1C088-3AC9-422D-813B-F7AD682802B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53254" y="2135345"/>
            <a:ext cx="360000" cy="4800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B3716CA-222D-48DF-B3F0-6005C995C83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12163" y="3592226"/>
            <a:ext cx="359999" cy="47999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3BEAB76-E096-41A8-9342-85922EE7AC31}"/>
              </a:ext>
            </a:extLst>
          </p:cNvPr>
          <p:cNvSpPr txBox="1"/>
          <p:nvPr/>
        </p:nvSpPr>
        <p:spPr>
          <a:xfrm>
            <a:off x="398200" y="1413988"/>
            <a:ext cx="79861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Backup file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46683E-C02F-42EC-9C63-9DCB2076FE8E}"/>
              </a:ext>
            </a:extLst>
          </p:cNvPr>
          <p:cNvSpPr txBox="1"/>
          <p:nvPr/>
        </p:nvSpPr>
        <p:spPr>
          <a:xfrm>
            <a:off x="1937713" y="1413988"/>
            <a:ext cx="58862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vbk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6167F3-B44E-4523-A3F3-0DCF89D262C5}"/>
              </a:ext>
            </a:extLst>
          </p:cNvPr>
          <p:cNvSpPr txBox="1"/>
          <p:nvPr/>
        </p:nvSpPr>
        <p:spPr>
          <a:xfrm>
            <a:off x="3393955" y="1413988"/>
            <a:ext cx="570990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vrb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08E976-6BBE-4597-87EA-4E426AEBE8F0}"/>
              </a:ext>
            </a:extLst>
          </p:cNvPr>
          <p:cNvSpPr txBox="1"/>
          <p:nvPr/>
        </p:nvSpPr>
        <p:spPr>
          <a:xfrm>
            <a:off x="4835069" y="1413988"/>
            <a:ext cx="553358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vib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8240FC-12C8-4F3B-94F6-CC5A2F4A9659}"/>
              </a:ext>
            </a:extLst>
          </p:cNvPr>
          <p:cNvSpPr txBox="1"/>
          <p:nvPr/>
        </p:nvSpPr>
        <p:spPr>
          <a:xfrm>
            <a:off x="6209362" y="1413988"/>
            <a:ext cx="63190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vbm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836230-FF86-44C7-B530-17569E39B7E9}"/>
              </a:ext>
            </a:extLst>
          </p:cNvPr>
          <p:cNvSpPr txBox="1"/>
          <p:nvPr/>
        </p:nvSpPr>
        <p:spPr>
          <a:xfrm>
            <a:off x="7697159" y="1413988"/>
            <a:ext cx="58862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bco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FC6654-0E46-4765-A341-6989CDDBA8A9}"/>
              </a:ext>
            </a:extLst>
          </p:cNvPr>
          <p:cNvSpPr txBox="1"/>
          <p:nvPr/>
        </p:nvSpPr>
        <p:spPr>
          <a:xfrm>
            <a:off x="512458" y="2855725"/>
            <a:ext cx="55335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vlb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CBF75F-DCA4-4B7F-BF49-D31CC4874B94}"/>
              </a:ext>
            </a:extLst>
          </p:cNvPr>
          <p:cNvSpPr txBox="1"/>
          <p:nvPr/>
        </p:nvSpPr>
        <p:spPr>
          <a:xfrm>
            <a:off x="2043512" y="2855725"/>
            <a:ext cx="377026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E60A70-67E5-408D-843F-4EE66099543B}"/>
              </a:ext>
            </a:extLst>
          </p:cNvPr>
          <p:cNvSpPr txBox="1"/>
          <p:nvPr/>
        </p:nvSpPr>
        <p:spPr>
          <a:xfrm>
            <a:off x="3398764" y="2855725"/>
            <a:ext cx="561372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126104-5524-4CCE-81D7-AF720B741BE9}"/>
              </a:ext>
            </a:extLst>
          </p:cNvPr>
          <p:cNvSpPr txBox="1"/>
          <p:nvPr/>
        </p:nvSpPr>
        <p:spPr>
          <a:xfrm>
            <a:off x="4858312" y="2855725"/>
            <a:ext cx="506870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D129A7-D557-46D5-974F-86FE8FAF0784}"/>
              </a:ext>
            </a:extLst>
          </p:cNvPr>
          <p:cNvSpPr txBox="1"/>
          <p:nvPr/>
        </p:nvSpPr>
        <p:spPr>
          <a:xfrm>
            <a:off x="6216871" y="2855725"/>
            <a:ext cx="654346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file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B7A5B7-61F4-4492-AA4A-FE68C31E84C9}"/>
              </a:ext>
            </a:extLst>
          </p:cNvPr>
          <p:cNvSpPr txBox="1"/>
          <p:nvPr/>
        </p:nvSpPr>
        <p:spPr>
          <a:xfrm>
            <a:off x="7794932" y="2855725"/>
            <a:ext cx="396262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14F7D2-677D-433A-8363-C957D9577121}"/>
              </a:ext>
            </a:extLst>
          </p:cNvPr>
          <p:cNvSpPr txBox="1"/>
          <p:nvPr/>
        </p:nvSpPr>
        <p:spPr>
          <a:xfrm>
            <a:off x="570708" y="4299771"/>
            <a:ext cx="429926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8B4CCB-F05B-4C1C-AAEB-2BDFBBFFD67C}"/>
              </a:ext>
            </a:extLst>
          </p:cNvPr>
          <p:cNvSpPr txBox="1"/>
          <p:nvPr/>
        </p:nvSpPr>
        <p:spPr>
          <a:xfrm>
            <a:off x="1798951" y="4293857"/>
            <a:ext cx="80182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license key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041266-6969-42A0-B99F-CC2A9A109CB7}"/>
              </a:ext>
            </a:extLst>
          </p:cNvPr>
          <p:cNvSpPr txBox="1"/>
          <p:nvPr/>
        </p:nvSpPr>
        <p:spPr>
          <a:xfrm>
            <a:off x="3328230" y="4299771"/>
            <a:ext cx="71045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Metadata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4A8FF3-D007-416D-9576-FB5A3D4271B5}"/>
              </a:ext>
            </a:extLst>
          </p:cNvPr>
          <p:cNvSpPr txBox="1"/>
          <p:nvPr/>
        </p:nvSpPr>
        <p:spPr>
          <a:xfrm>
            <a:off x="4758125" y="4299771"/>
            <a:ext cx="70724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Audio file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BDA6AD-381E-4455-91C4-E8575BC683A3}"/>
              </a:ext>
            </a:extLst>
          </p:cNvPr>
          <p:cNvSpPr txBox="1"/>
          <p:nvPr/>
        </p:nvSpPr>
        <p:spPr>
          <a:xfrm>
            <a:off x="6192826" y="4299771"/>
            <a:ext cx="70243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Video file</a:t>
            </a:r>
          </a:p>
        </p:txBody>
      </p:sp>
    </p:spTree>
    <p:extLst>
      <p:ext uri="{BB962C8B-B14F-4D97-AF65-F5344CB8AC3E}">
        <p14:creationId xmlns:p14="http://schemas.microsoft.com/office/powerpoint/2010/main" val="69175804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330A68-6816-4FDC-9C93-1D540304D7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Miscellaneous</a:t>
            </a:r>
          </a:p>
        </p:txBody>
      </p:sp>
    </p:spTree>
    <p:extLst>
      <p:ext uri="{BB962C8B-B14F-4D97-AF65-F5344CB8AC3E}">
        <p14:creationId xmlns:p14="http://schemas.microsoft.com/office/powerpoint/2010/main" val="164805419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DB020A0-750D-417A-B50F-D7B8D1AE3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1834" y="794226"/>
            <a:ext cx="360381" cy="36038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1CE4A1C-CA43-42D3-8ABD-96C819B79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1422" y="794226"/>
            <a:ext cx="360381" cy="36038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0DBE45A-09D7-47BC-A9F6-8C552E1804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1972" y="794226"/>
            <a:ext cx="360381" cy="36038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5944BF-0CD3-467A-BB4A-D50C065D60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31543" y="794226"/>
            <a:ext cx="360381" cy="36038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544507D-5CD5-498A-BAD2-CEA25B0ABB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91697" y="794226"/>
            <a:ext cx="360381" cy="36038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2F9B7-65E8-489B-9612-AA983A8236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1971" y="2234218"/>
            <a:ext cx="360381" cy="36038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83242FE-3812-4A77-BB40-D64B9AC309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12872" y="794226"/>
            <a:ext cx="360381" cy="36038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5825670-016F-485F-B3FA-B5F3744BC3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87479" y="2234218"/>
            <a:ext cx="489090" cy="42473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1273C79-4510-417E-BE6C-8300A101B18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12871" y="2234218"/>
            <a:ext cx="360381" cy="36038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D1A9C43-3D64-4EF4-ADB7-70E86F81997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377631" y="2234218"/>
            <a:ext cx="360381" cy="36038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FCCDEED-FFAA-4D54-AC76-A9ECEB18C0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45853" y="2234218"/>
            <a:ext cx="489089" cy="3603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D969C8-BEF4-43F1-B12C-317F6F680F4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904226" y="2234218"/>
            <a:ext cx="489090" cy="29602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9E7B6BB-31C7-40C4-9589-D67CD63C9C2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491696" y="3652033"/>
            <a:ext cx="360381" cy="36038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770569FE-1D8D-413F-84F6-E1414E2D22F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403599" y="3652034"/>
            <a:ext cx="296028" cy="36038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A444DE5-02D5-478F-97D7-41D88DCBF1A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812698" y="3645597"/>
            <a:ext cx="373254" cy="37325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071BFB1-954D-49FE-B6D8-D33161B94B6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931542" y="3652033"/>
            <a:ext cx="360381" cy="36038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E5AABE9-4067-44DC-B178-4D68402B9E3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051834" y="3652033"/>
            <a:ext cx="360381" cy="3603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B2B6F9-3D01-4E10-AEB6-EA9E55734D85}"/>
              </a:ext>
            </a:extLst>
          </p:cNvPr>
          <p:cNvSpPr txBox="1"/>
          <p:nvPr/>
        </p:nvSpPr>
        <p:spPr>
          <a:xfrm>
            <a:off x="449496" y="1413988"/>
            <a:ext cx="69602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61DB29-D6FC-4170-AE3F-17287FBDE2E0}"/>
              </a:ext>
            </a:extLst>
          </p:cNvPr>
          <p:cNvSpPr txBox="1"/>
          <p:nvPr/>
        </p:nvSpPr>
        <p:spPr>
          <a:xfrm>
            <a:off x="1781420" y="1413988"/>
            <a:ext cx="90120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console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3CC5F9-7CB7-43E4-9D4C-C4306EC8279A}"/>
              </a:ext>
            </a:extLst>
          </p:cNvPr>
          <p:cNvSpPr txBox="1"/>
          <p:nvPr/>
        </p:nvSpPr>
        <p:spPr>
          <a:xfrm>
            <a:off x="3272127" y="1413988"/>
            <a:ext cx="814646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File system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browser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EE5E2D-BD05-4A37-8958-1B0F41134AFB}"/>
              </a:ext>
            </a:extLst>
          </p:cNvPr>
          <p:cNvSpPr txBox="1"/>
          <p:nvPr/>
        </p:nvSpPr>
        <p:spPr>
          <a:xfrm>
            <a:off x="4719652" y="1413988"/>
            <a:ext cx="784189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Monitoring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console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4D0A5C-3EE9-41BE-80C2-7C30904B0641}"/>
              </a:ext>
            </a:extLst>
          </p:cNvPr>
          <p:cNvSpPr txBox="1"/>
          <p:nvPr/>
        </p:nvSpPr>
        <p:spPr>
          <a:xfrm>
            <a:off x="6206957" y="1413988"/>
            <a:ext cx="636713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Backup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browser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968892-AFBE-4010-8318-F9F2A5F43792}"/>
              </a:ext>
            </a:extLst>
          </p:cNvPr>
          <p:cNvSpPr txBox="1"/>
          <p:nvPr/>
        </p:nvSpPr>
        <p:spPr>
          <a:xfrm>
            <a:off x="7792538" y="1413988"/>
            <a:ext cx="397866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DB23DC-7E97-418C-A0BD-85422E5D815A}"/>
              </a:ext>
            </a:extLst>
          </p:cNvPr>
          <p:cNvSpPr txBox="1"/>
          <p:nvPr/>
        </p:nvSpPr>
        <p:spPr>
          <a:xfrm>
            <a:off x="228727" y="2855725"/>
            <a:ext cx="1120820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Magnifying glass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1B7086-86FD-4711-9A8A-F28463E785C9}"/>
              </a:ext>
            </a:extLst>
          </p:cNvPr>
          <p:cNvSpPr txBox="1"/>
          <p:nvPr/>
        </p:nvSpPr>
        <p:spPr>
          <a:xfrm>
            <a:off x="1794680" y="2855078"/>
            <a:ext cx="822661" cy="415498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Enterprise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BBFF72-6B30-4D29-8073-A6E0D49E2681}"/>
              </a:ext>
            </a:extLst>
          </p:cNvPr>
          <p:cNvSpPr txBox="1"/>
          <p:nvPr/>
        </p:nvSpPr>
        <p:spPr>
          <a:xfrm>
            <a:off x="3287806" y="2897275"/>
            <a:ext cx="768159" cy="553998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SMB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(business)</a:t>
            </a:r>
          </a:p>
          <a:p>
            <a:pPr algn="ctr"/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563ECD-120E-4AB7-81C6-83D8412F7C2F}"/>
              </a:ext>
            </a:extLst>
          </p:cNvPr>
          <p:cNvSpPr txBox="1"/>
          <p:nvPr/>
        </p:nvSpPr>
        <p:spPr>
          <a:xfrm>
            <a:off x="4585000" y="2855725"/>
            <a:ext cx="105349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Transportation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050EDF-FD80-47FC-9F69-6B9FCAA46595}"/>
              </a:ext>
            </a:extLst>
          </p:cNvPr>
          <p:cNvSpPr txBox="1"/>
          <p:nvPr/>
        </p:nvSpPr>
        <p:spPr>
          <a:xfrm>
            <a:off x="6291410" y="2855725"/>
            <a:ext cx="50526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Globe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177FC7-ECF7-4976-917B-6B33109EB63A}"/>
              </a:ext>
            </a:extLst>
          </p:cNvPr>
          <p:cNvSpPr txBox="1"/>
          <p:nvPr/>
        </p:nvSpPr>
        <p:spPr>
          <a:xfrm>
            <a:off x="7778902" y="2855725"/>
            <a:ext cx="428322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165606-8469-4D14-91E7-DF91CB3978BE}"/>
              </a:ext>
            </a:extLst>
          </p:cNvPr>
          <p:cNvSpPr txBox="1"/>
          <p:nvPr/>
        </p:nvSpPr>
        <p:spPr>
          <a:xfrm>
            <a:off x="534641" y="4299027"/>
            <a:ext cx="50206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44364B-A1C3-4AB4-BF8A-54A3AC2C74B9}"/>
              </a:ext>
            </a:extLst>
          </p:cNvPr>
          <p:cNvSpPr txBox="1"/>
          <p:nvPr/>
        </p:nvSpPr>
        <p:spPr>
          <a:xfrm>
            <a:off x="1856304" y="4299027"/>
            <a:ext cx="790601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 or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F6B640-EADE-4028-8551-1F4A9DC52F17}"/>
              </a:ext>
            </a:extLst>
          </p:cNvPr>
          <p:cNvSpPr txBox="1"/>
          <p:nvPr/>
        </p:nvSpPr>
        <p:spPr>
          <a:xfrm>
            <a:off x="3282544" y="4299027"/>
            <a:ext cx="801823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Automated</a:t>
            </a:r>
          </a:p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F699D06-7F5B-4380-9CEA-8452E6780222}"/>
              </a:ext>
            </a:extLst>
          </p:cNvPr>
          <p:cNvSpPr txBox="1"/>
          <p:nvPr/>
        </p:nvSpPr>
        <p:spPr>
          <a:xfrm>
            <a:off x="4803811" y="4299027"/>
            <a:ext cx="61587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Restore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BFC8C1-6D7E-4012-912F-6FB8BB09C294}"/>
              </a:ext>
            </a:extLst>
          </p:cNvPr>
          <p:cNvSpPr txBox="1"/>
          <p:nvPr/>
        </p:nvSpPr>
        <p:spPr>
          <a:xfrm>
            <a:off x="6188017" y="4299027"/>
            <a:ext cx="71205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C4DBC6-8CED-492B-B862-D394A3D67113}"/>
              </a:ext>
            </a:extLst>
          </p:cNvPr>
          <p:cNvSpPr txBox="1"/>
          <p:nvPr/>
        </p:nvSpPr>
        <p:spPr>
          <a:xfrm>
            <a:off x="7455897" y="4299027"/>
            <a:ext cx="1074332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Exchange items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9B3721E-2BC2-48D6-8CB6-02B8B219AB5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47612" y="3679383"/>
            <a:ext cx="489090" cy="30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9946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247915-B03D-4382-AAB7-C2B5FD634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971" y="2212172"/>
            <a:ext cx="360381" cy="36038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5F787BF-E8FA-4621-BF6D-574106EAC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1697" y="2211369"/>
            <a:ext cx="360381" cy="36038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3162C31-2A12-4A54-A4C2-F755B023AC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0598" y="825182"/>
            <a:ext cx="360382" cy="32177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D16B582-6B61-49F9-A55F-F221630F8E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37918" y="825182"/>
            <a:ext cx="360382" cy="32177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4F5E9D3-62F3-422E-87F9-C938B2134F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31559" y="785838"/>
            <a:ext cx="360382" cy="32177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9B86270-9D05-40F5-BF6B-1CD1FBD4F9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1972" y="766533"/>
            <a:ext cx="360381" cy="36038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1DAA1C6-74B7-4A49-86EA-A8B4EC824D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51834" y="766533"/>
            <a:ext cx="360381" cy="36038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107C7F6-79EC-4A68-A2EC-2495D2E935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51834" y="2212172"/>
            <a:ext cx="360381" cy="36038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8BE7332-DEB8-48EC-A7B9-7307ECB13FA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371421" y="811579"/>
            <a:ext cx="360383" cy="27028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EC163BA-0D71-4F7B-80C5-C32C2D2B7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808038" y="785838"/>
            <a:ext cx="360381" cy="36038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68D1148-6F08-4389-B528-5840ED36609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31559" y="2089173"/>
            <a:ext cx="326907" cy="48257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E7B8C92-728F-4F3A-AB38-2A5723CE003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371422" y="2211368"/>
            <a:ext cx="360381" cy="36038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CF018A7-5078-4F78-9EB2-A9DD695D343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808038" y="2211368"/>
            <a:ext cx="463349" cy="46334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276A413-F70D-426B-9B83-CBAD1349525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371421" y="3646935"/>
            <a:ext cx="360381" cy="36038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40A63E4-6E01-4C76-866B-D69DE570F9C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808037" y="3652034"/>
            <a:ext cx="360381" cy="36038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ADB32CD-BBD5-4DFA-8303-F13EC928334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931559" y="3652034"/>
            <a:ext cx="360381" cy="36038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7E84F47E-E198-489E-958B-D90C149A94C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051834" y="3646935"/>
            <a:ext cx="360381" cy="36038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F283150-BF1D-4AC6-BDC0-542500486D6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491697" y="3646936"/>
            <a:ext cx="360381" cy="36038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69175E8-9CD6-48A7-BDF3-547DF38419F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11972" y="3657811"/>
            <a:ext cx="360381" cy="3603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E581DB-D09B-481C-9821-AE76E4F9A09B}"/>
              </a:ext>
            </a:extLst>
          </p:cNvPr>
          <p:cNvSpPr txBox="1"/>
          <p:nvPr/>
        </p:nvSpPr>
        <p:spPr>
          <a:xfrm>
            <a:off x="577736" y="1413988"/>
            <a:ext cx="43954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30B9C1-DA0D-4F44-9587-9924228CE03A}"/>
              </a:ext>
            </a:extLst>
          </p:cNvPr>
          <p:cNvSpPr txBox="1"/>
          <p:nvPr/>
        </p:nvSpPr>
        <p:spPr>
          <a:xfrm>
            <a:off x="1827907" y="1413988"/>
            <a:ext cx="80823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group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1A4C30-185F-41F0-84C7-9AFE815E6816}"/>
              </a:ext>
            </a:extLst>
          </p:cNvPr>
          <p:cNvSpPr txBox="1"/>
          <p:nvPr/>
        </p:nvSpPr>
        <p:spPr>
          <a:xfrm>
            <a:off x="3412390" y="1413988"/>
            <a:ext cx="53412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Folder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681F6E-9D11-4F2C-9D2E-FF1D67D4A8A2}"/>
              </a:ext>
            </a:extLst>
          </p:cNvPr>
          <p:cNvSpPr txBox="1"/>
          <p:nvPr/>
        </p:nvSpPr>
        <p:spPr>
          <a:xfrm>
            <a:off x="4640304" y="1413988"/>
            <a:ext cx="94288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Shared folder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6218F3-9492-476E-A034-23565F682C7F}"/>
              </a:ext>
            </a:extLst>
          </p:cNvPr>
          <p:cNvSpPr txBox="1"/>
          <p:nvPr/>
        </p:nvSpPr>
        <p:spPr>
          <a:xfrm>
            <a:off x="6267069" y="1413988"/>
            <a:ext cx="516488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Letter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E68FB7-2586-4BFB-BCEF-F868BCEFD912}"/>
              </a:ext>
            </a:extLst>
          </p:cNvPr>
          <p:cNvSpPr txBox="1"/>
          <p:nvPr/>
        </p:nvSpPr>
        <p:spPr>
          <a:xfrm>
            <a:off x="7785325" y="1413988"/>
            <a:ext cx="412292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07FF5C-8C9E-4144-BBB2-E2BD56BDBBCE}"/>
              </a:ext>
            </a:extLst>
          </p:cNvPr>
          <p:cNvSpPr txBox="1"/>
          <p:nvPr/>
        </p:nvSpPr>
        <p:spPr>
          <a:xfrm>
            <a:off x="314487" y="2855725"/>
            <a:ext cx="94929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Deduplication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68D1D9-5E18-45B7-A859-56D686FEA5F2}"/>
              </a:ext>
            </a:extLst>
          </p:cNvPr>
          <p:cNvSpPr txBox="1"/>
          <p:nvPr/>
        </p:nvSpPr>
        <p:spPr>
          <a:xfrm>
            <a:off x="1976186" y="2855725"/>
            <a:ext cx="51167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Alarm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2F3203-3A42-4E24-B183-1FDC77591FDF}"/>
              </a:ext>
            </a:extLst>
          </p:cNvPr>
          <p:cNvSpPr txBox="1"/>
          <p:nvPr/>
        </p:nvSpPr>
        <p:spPr>
          <a:xfrm>
            <a:off x="3470899" y="2855725"/>
            <a:ext cx="41710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VPN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D2859C-17B0-42FB-8760-9D1FF5A84EBB}"/>
              </a:ext>
            </a:extLst>
          </p:cNvPr>
          <p:cNvSpPr txBox="1"/>
          <p:nvPr/>
        </p:nvSpPr>
        <p:spPr>
          <a:xfrm>
            <a:off x="4799803" y="2778781"/>
            <a:ext cx="623889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Failover</a:t>
            </a:r>
          </a:p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40F480-3EE2-466B-A4DB-CE075896A9FA}"/>
              </a:ext>
            </a:extLst>
          </p:cNvPr>
          <p:cNvSpPr txBox="1"/>
          <p:nvPr/>
        </p:nvSpPr>
        <p:spPr>
          <a:xfrm>
            <a:off x="6120691" y="2855725"/>
            <a:ext cx="84670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License/key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DA2137-F0AC-4F98-BAD2-B306FDDD2149}"/>
              </a:ext>
            </a:extLst>
          </p:cNvPr>
          <p:cNvSpPr txBox="1"/>
          <p:nvPr/>
        </p:nvSpPr>
        <p:spPr>
          <a:xfrm>
            <a:off x="7588946" y="2855725"/>
            <a:ext cx="80823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Private key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D5DE37-15C5-49A7-8A9A-1583A578D0DE}"/>
              </a:ext>
            </a:extLst>
          </p:cNvPr>
          <p:cNvSpPr txBox="1"/>
          <p:nvPr/>
        </p:nvSpPr>
        <p:spPr>
          <a:xfrm>
            <a:off x="538648" y="4299771"/>
            <a:ext cx="494046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21B1D1-4322-430A-9E2D-ADDA2AD775FA}"/>
              </a:ext>
            </a:extLst>
          </p:cNvPr>
          <p:cNvSpPr txBox="1"/>
          <p:nvPr/>
        </p:nvSpPr>
        <p:spPr>
          <a:xfrm>
            <a:off x="1910806" y="4299771"/>
            <a:ext cx="68159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Calendar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F9DB53-3165-4B07-A561-483B55AB06A9}"/>
              </a:ext>
            </a:extLst>
          </p:cNvPr>
          <p:cNvSpPr txBox="1"/>
          <p:nvPr/>
        </p:nvSpPr>
        <p:spPr>
          <a:xfrm>
            <a:off x="3378725" y="4299771"/>
            <a:ext cx="609462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CD disk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706152-E36A-4B14-B406-C0C279490F51}"/>
              </a:ext>
            </a:extLst>
          </p:cNvPr>
          <p:cNvSpPr txBox="1"/>
          <p:nvPr/>
        </p:nvSpPr>
        <p:spPr>
          <a:xfrm>
            <a:off x="4745301" y="4299771"/>
            <a:ext cx="73289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Controller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9693E6-3318-4482-9592-4856F4EA0C25}"/>
              </a:ext>
            </a:extLst>
          </p:cNvPr>
          <p:cNvSpPr txBox="1"/>
          <p:nvPr/>
        </p:nvSpPr>
        <p:spPr>
          <a:xfrm>
            <a:off x="6172789" y="4299771"/>
            <a:ext cx="74251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Download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D46A91-2EBF-4F22-9A02-95CF84DEA68B}"/>
              </a:ext>
            </a:extLst>
          </p:cNvPr>
          <p:cNvSpPr txBox="1"/>
          <p:nvPr/>
        </p:nvSpPr>
        <p:spPr>
          <a:xfrm>
            <a:off x="7740430" y="4299771"/>
            <a:ext cx="50526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Script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4AC03D1A-3A89-45BA-9BD3-135FFE43C04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499258" y="825182"/>
            <a:ext cx="360382" cy="32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6690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00F5F3AD-C525-4B24-AB4A-A274DE18E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101" y="757851"/>
            <a:ext cx="386124" cy="38612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BFD97A5D-F96E-449A-B4FE-97F292CE9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1834" y="757851"/>
            <a:ext cx="360381" cy="3603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D951EC-07BD-424E-8E4D-1383EEE30668}"/>
              </a:ext>
            </a:extLst>
          </p:cNvPr>
          <p:cNvSpPr txBox="1"/>
          <p:nvPr/>
        </p:nvSpPr>
        <p:spPr>
          <a:xfrm>
            <a:off x="511211" y="1413988"/>
            <a:ext cx="57259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Library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35EA7-4FFA-4E8A-9802-CA5E645D2828}"/>
              </a:ext>
            </a:extLst>
          </p:cNvPr>
          <p:cNvSpPr txBox="1"/>
          <p:nvPr/>
        </p:nvSpPr>
        <p:spPr>
          <a:xfrm>
            <a:off x="2000230" y="1413988"/>
            <a:ext cx="463588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47081371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37880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FB4F7F-5617-4735-BE42-1786EB3C6C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9999" y="164678"/>
            <a:ext cx="8425225" cy="430887"/>
          </a:xfrm>
        </p:spPr>
        <p:txBody>
          <a:bodyPr/>
          <a:lstStyle/>
          <a:p>
            <a:r>
              <a:rPr lang="ko-KR" altLang="en-US" sz="2800" dirty="0"/>
              <a:t>제안시스템 특장점</a:t>
            </a:r>
            <a:endParaRPr lang="en-US" sz="2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A7CFCD-BAD7-4BA3-9841-C07FC8DF56A0}"/>
              </a:ext>
            </a:extLst>
          </p:cNvPr>
          <p:cNvCxnSpPr>
            <a:cxnSpLocks/>
          </p:cNvCxnSpPr>
          <p:nvPr/>
        </p:nvCxnSpPr>
        <p:spPr>
          <a:xfrm>
            <a:off x="360000" y="663792"/>
            <a:ext cx="8358271" cy="0"/>
          </a:xfrm>
          <a:prstGeom prst="line">
            <a:avLst/>
          </a:prstGeom>
          <a:ln w="12700">
            <a:solidFill>
              <a:srgbClr val="00B336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슬라이드 번호 개체 틀 5">
            <a:extLst>
              <a:ext uri="{FF2B5EF4-FFF2-40B4-BE49-F238E27FC236}">
                <a16:creationId xmlns:a16="http://schemas.microsoft.com/office/drawing/2014/main" id="{1591DE20-BE83-8486-C4FC-D71F796C5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25" y="6483350"/>
            <a:ext cx="412750" cy="25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685800" rtl="0" eaLnBrk="1" latinLnBrk="1" hangingPunct="1"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685800" rtl="0" eaLnBrk="1" latinLnBrk="1" hangingPunct="1"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685800" rtl="0" eaLnBrk="1" latinLnBrk="1" hangingPunct="1"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685800" rtl="0" eaLnBrk="1" latinLnBrk="1" hangingPunct="1"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685800" rtl="0" eaLnBrk="1" fontAlgn="base" latinLnBrk="0" hangingPunct="1"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685800" rtl="0" eaLnBrk="1" fontAlgn="base" latinLnBrk="0" hangingPunct="1"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685800" rtl="0" eaLnBrk="1" fontAlgn="base" latinLnBrk="0" hangingPunct="1"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685800" rtl="0" eaLnBrk="1" fontAlgn="base" latinLnBrk="0" hangingPunct="1"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B25EE8A-E35F-40C9-AB97-BA8936323811}" type="slidenum">
              <a:rPr lang="ko-KR" altLang="en-US" smtClean="0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ko-KR" altLang="en-US">
              <a:latin typeface="+mn-ea"/>
              <a:ea typeface="+mn-ea"/>
            </a:endParaRPr>
          </a:p>
        </p:txBody>
      </p:sp>
      <p:pic>
        <p:nvPicPr>
          <p:cNvPr id="1026" name="Picture 2" descr="특징주]인디에프 주가, 개성공단 재개 기대감에 강세 &lt; 종합 &lt; 경제 &lt; 기사본문 - 국제뉴스">
            <a:extLst>
              <a:ext uri="{FF2B5EF4-FFF2-40B4-BE49-F238E27FC236}">
                <a16:creationId xmlns:a16="http://schemas.microsoft.com/office/drawing/2014/main" id="{DA741F54-41EC-B507-4697-97422AF1F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3747" r="12863" b="21069"/>
          <a:stretch/>
        </p:blipFill>
        <p:spPr bwMode="auto">
          <a:xfrm>
            <a:off x="7758398" y="186562"/>
            <a:ext cx="914400" cy="30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22AE1BB8-964E-0A62-AB84-F2EBCE3E0126}"/>
              </a:ext>
            </a:extLst>
          </p:cNvPr>
          <p:cNvSpPr txBox="1">
            <a:spLocks/>
          </p:cNvSpPr>
          <p:nvPr/>
        </p:nvSpPr>
        <p:spPr>
          <a:xfrm>
            <a:off x="359999" y="751105"/>
            <a:ext cx="9255125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2)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유연한 확장성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ahoma" panose="020B0604030504040204" pitchFamily="34" charset="0"/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4E9B2B8C-6673-D18B-5112-F446F0FB33DB}"/>
              </a:ext>
            </a:extLst>
          </p:cNvPr>
          <p:cNvSpPr txBox="1">
            <a:spLocks/>
          </p:cNvSpPr>
          <p:nvPr/>
        </p:nvSpPr>
        <p:spPr>
          <a:xfrm>
            <a:off x="359999" y="962250"/>
            <a:ext cx="8632825" cy="272359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11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빔 소프트웨어 솔루션 기반으로 성능 및 용량 확장성이 극대화될 수 있는 스케일</a:t>
            </a:r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-</a:t>
            </a:r>
            <a:r>
              <a:rPr lang="ko-KR" altLang="en-US" sz="11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아웃 형태의 구조로 고객사의 사업 확대 및 급격한 데이터 증가에도 다양한 형태로 손쉬운 확장이 가능한 비용 효율적인 구성입니다</a:t>
            </a:r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 (</a:t>
            </a:r>
            <a:r>
              <a:rPr lang="ko-KR" altLang="en-US" sz="11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별도 라이선스 비용 없음</a:t>
            </a:r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)</a:t>
            </a:r>
          </a:p>
          <a:p>
            <a:pPr fontAlgn="auto">
              <a:spcAft>
                <a:spcPts val="0"/>
              </a:spcAft>
              <a:defRPr/>
            </a:pPr>
            <a:endParaRPr lang="ko-KR" altLang="en-US" sz="900" b="0" dirty="0">
              <a:solidFill>
                <a:schemeClr val="bg1">
                  <a:lumMod val="50000"/>
                </a:schemeClr>
              </a:solidFill>
              <a:latin typeface="+mn-ea"/>
              <a:cs typeface="Tahoma" panose="020B060403050404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CF42842-7ADF-1F4F-B981-934652B2E626}"/>
              </a:ext>
            </a:extLst>
          </p:cNvPr>
          <p:cNvGrpSpPr/>
          <p:nvPr/>
        </p:nvGrpSpPr>
        <p:grpSpPr>
          <a:xfrm>
            <a:off x="1062249" y="1493165"/>
            <a:ext cx="7036724" cy="2163599"/>
            <a:chOff x="390525" y="2224088"/>
            <a:chExt cx="9080499" cy="4054456"/>
          </a:xfrm>
        </p:grpSpPr>
        <p:pic>
          <p:nvPicPr>
            <p:cNvPr id="9" name="그림 76">
              <a:extLst>
                <a:ext uri="{FF2B5EF4-FFF2-40B4-BE49-F238E27FC236}">
                  <a16:creationId xmlns:a16="http://schemas.microsoft.com/office/drawing/2014/main" id="{E0883BF0-84EE-0239-8C48-831E5EFED2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525" y="2224088"/>
              <a:ext cx="6765925" cy="3074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 descr="í´ë¼ì°ëì ëí ì´ë¯¸ì§ ê²ìê²°ê³¼">
              <a:extLst>
                <a:ext uri="{FF2B5EF4-FFF2-40B4-BE49-F238E27FC236}">
                  <a16:creationId xmlns:a16="http://schemas.microsoft.com/office/drawing/2014/main" id="{7F47F840-7753-25A6-88FC-8490F7F26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98" t="23624" r="17191" b="21207"/>
            <a:stretch>
              <a:fillRect/>
            </a:stretch>
          </p:blipFill>
          <p:spPr bwMode="auto">
            <a:xfrm>
              <a:off x="7602538" y="5108575"/>
              <a:ext cx="1196975" cy="612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더하기 기호 62">
              <a:extLst>
                <a:ext uri="{FF2B5EF4-FFF2-40B4-BE49-F238E27FC236}">
                  <a16:creationId xmlns:a16="http://schemas.microsoft.com/office/drawing/2014/main" id="{5DC23845-2088-114E-D50E-0EDD983001F3}"/>
                </a:ext>
              </a:extLst>
            </p:cNvPr>
            <p:cNvSpPr/>
            <p:nvPr/>
          </p:nvSpPr>
          <p:spPr bwMode="auto">
            <a:xfrm>
              <a:off x="4402138" y="4868864"/>
              <a:ext cx="660400" cy="825501"/>
            </a:xfrm>
            <a:prstGeom prst="mathPlus">
              <a:avLst/>
            </a:prstGeom>
            <a:solidFill>
              <a:srgbClr val="54B94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5720" bIns="91440" anchor="ctr"/>
            <a:lstStyle/>
            <a:p>
              <a:pPr algn="ctr" defTabSz="914099" eaLnBrk="1" latinLnBrk="1" hangingPunct="1">
                <a:defRPr/>
              </a:pPr>
              <a:endParaRPr lang="ko-KR" alt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Tahoma" panose="020B0604030504040204" pitchFamily="34" charset="0"/>
              </a:endParaRPr>
            </a:p>
          </p:txBody>
        </p:sp>
        <p:grpSp>
          <p:nvGrpSpPr>
            <p:cNvPr id="12" name="그룹 63">
              <a:extLst>
                <a:ext uri="{FF2B5EF4-FFF2-40B4-BE49-F238E27FC236}">
                  <a16:creationId xmlns:a16="http://schemas.microsoft.com/office/drawing/2014/main" id="{F2C6AC90-B522-07D8-8134-DEF3A608D4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19763" y="4868863"/>
              <a:ext cx="663575" cy="1217612"/>
              <a:chOff x="6488702" y="4185326"/>
              <a:chExt cx="802853" cy="1596373"/>
            </a:xfrm>
          </p:grpSpPr>
          <p:pic>
            <p:nvPicPr>
              <p:cNvPr id="38" name="그림 64">
                <a:extLst>
                  <a:ext uri="{FF2B5EF4-FFF2-40B4-BE49-F238E27FC236}">
                    <a16:creationId xmlns:a16="http://schemas.microsoft.com/office/drawing/2014/main" id="{31E8D3D0-3E74-62C8-5783-759DFE19B3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88703" y="4185326"/>
                <a:ext cx="773249" cy="7465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Isosceles Triangle 50">
                <a:extLst>
                  <a:ext uri="{FF2B5EF4-FFF2-40B4-BE49-F238E27FC236}">
                    <a16:creationId xmlns:a16="http://schemas.microsoft.com/office/drawing/2014/main" id="{020C049E-F91A-A518-C34E-DDEB3BCEF3EE}"/>
                  </a:ext>
                </a:extLst>
              </p:cNvPr>
              <p:cNvSpPr/>
              <p:nvPr/>
            </p:nvSpPr>
            <p:spPr bwMode="auto">
              <a:xfrm rot="10800000">
                <a:off x="6488702" y="4901301"/>
                <a:ext cx="802853" cy="555712"/>
              </a:xfrm>
              <a:prstGeom prst="triangl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83C9EF">
                      <a:alpha val="12000"/>
                    </a:srgbClr>
                  </a:gs>
                </a:gsLst>
                <a:lin ang="16200000" scaled="0"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8580" tIns="34290" rIns="34290" bIns="68580" anchor="b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574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1200" spc="-38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latin typeface="+mn-ea"/>
                  <a:cs typeface="Tahoma" panose="020B0604030504040204" pitchFamily="34" charset="0"/>
                </a:endParaRPr>
              </a:p>
            </p:txBody>
          </p:sp>
          <p:pic>
            <p:nvPicPr>
              <p:cNvPr id="40" name="Picture 6">
                <a:extLst>
                  <a:ext uri="{FF2B5EF4-FFF2-40B4-BE49-F238E27FC236}">
                    <a16:creationId xmlns:a16="http://schemas.microsoft.com/office/drawing/2014/main" id="{B5DD8413-1E38-5217-A166-A21F81C9DE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56896" y="5132099"/>
                <a:ext cx="636862" cy="64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" name="TextBox 36">
                <a:extLst>
                  <a:ext uri="{FF2B5EF4-FFF2-40B4-BE49-F238E27FC236}">
                    <a16:creationId xmlns:a16="http://schemas.microsoft.com/office/drawing/2014/main" id="{FBE1DE04-F315-D1D9-0356-1BE7D3957DF7}"/>
                  </a:ext>
                </a:extLst>
              </p:cNvPr>
              <p:cNvSpPr txBox="1"/>
              <p:nvPr/>
            </p:nvSpPr>
            <p:spPr>
              <a:xfrm>
                <a:off x="6596261" y="4940844"/>
                <a:ext cx="600664" cy="2646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700" dirty="0">
                    <a:latin typeface="+mn-ea"/>
                    <a:cs typeface="Tahoma" panose="020B0604030504040204" pitchFamily="34" charset="0"/>
                  </a:rPr>
                  <a:t>백업 서버</a:t>
                </a:r>
                <a:endParaRPr lang="ru-RU" sz="700" dirty="0" err="1">
                  <a:latin typeface="+mn-ea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3" name="리본: 위로 기울어짐 68">
              <a:extLst>
                <a:ext uri="{FF2B5EF4-FFF2-40B4-BE49-F238E27FC236}">
                  <a16:creationId xmlns:a16="http://schemas.microsoft.com/office/drawing/2014/main" id="{D76C04CD-89A2-7A40-03B3-49DBB315FA79}"/>
                </a:ext>
              </a:extLst>
            </p:cNvPr>
            <p:cNvSpPr/>
            <p:nvPr/>
          </p:nvSpPr>
          <p:spPr>
            <a:xfrm>
              <a:off x="4541837" y="3831326"/>
              <a:ext cx="4929187" cy="1069975"/>
            </a:xfrm>
            <a:prstGeom prst="ribbon2">
              <a:avLst>
                <a:gd name="adj1" fmla="val 23314"/>
                <a:gd name="adj2" fmla="val 75000"/>
              </a:avLst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1050" b="1" dirty="0">
                  <a:solidFill>
                    <a:srgbClr val="FF0000"/>
                  </a:solidFill>
                  <a:latin typeface="+mn-ea"/>
                </a:rPr>
                <a:t>다양한 형태로 확장 가능</a:t>
              </a:r>
              <a:endParaRPr lang="en-US" altLang="ko-KR" sz="1050" b="1" dirty="0">
                <a:solidFill>
                  <a:srgbClr val="FF0000"/>
                </a:solidFill>
                <a:latin typeface="+mn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en-US" altLang="ko-KR" sz="700" b="1" dirty="0">
                  <a:solidFill>
                    <a:schemeClr val="bg1"/>
                  </a:solidFill>
                  <a:latin typeface="+mn-ea"/>
                  <a:sym typeface="Wingdings" panose="05000000000000000000" pitchFamily="2" charset="2"/>
                </a:rPr>
                <a:t> </a:t>
              </a:r>
              <a:r>
                <a:rPr lang="ko-KR" altLang="en-US" sz="700" b="1" dirty="0">
                  <a:solidFill>
                    <a:schemeClr val="bg1"/>
                  </a:solidFill>
                  <a:latin typeface="+mn-ea"/>
                  <a:sym typeface="Wingdings" panose="05000000000000000000" pitchFamily="2" charset="2"/>
                </a:rPr>
                <a:t>스케일</a:t>
              </a:r>
              <a:r>
                <a:rPr lang="en-US" altLang="ko-KR" sz="700" b="1" dirty="0">
                  <a:solidFill>
                    <a:schemeClr val="bg1"/>
                  </a:solidFill>
                  <a:latin typeface="+mn-ea"/>
                  <a:sym typeface="Wingdings" panose="05000000000000000000" pitchFamily="2" charset="2"/>
                </a:rPr>
                <a:t>-</a:t>
              </a:r>
              <a:r>
                <a:rPr lang="ko-KR" altLang="en-US" sz="700" b="1" dirty="0">
                  <a:solidFill>
                    <a:schemeClr val="bg1"/>
                  </a:solidFill>
                  <a:latin typeface="+mn-ea"/>
                  <a:sym typeface="Wingdings" panose="05000000000000000000" pitchFamily="2" charset="2"/>
                </a:rPr>
                <a:t>아웃 형태로 </a:t>
              </a:r>
              <a:r>
                <a:rPr lang="ko-KR" altLang="en-US" sz="700" b="1" dirty="0">
                  <a:solidFill>
                    <a:schemeClr val="bg1"/>
                  </a:solidFill>
                  <a:latin typeface="+mn-ea"/>
                </a:rPr>
                <a:t>성능</a:t>
              </a:r>
              <a:r>
                <a:rPr lang="en-US" altLang="ko-KR" sz="700" b="1" dirty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ko-KR" altLang="en-US" sz="700" b="1" dirty="0">
                  <a:solidFill>
                    <a:schemeClr val="bg1"/>
                  </a:solidFill>
                  <a:latin typeface="+mn-ea"/>
                </a:rPr>
                <a:t>용량</a:t>
              </a:r>
              <a:r>
                <a:rPr lang="en-US" altLang="ko-KR" sz="700" b="1" dirty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ko-KR" altLang="en-US" sz="700" b="1" dirty="0">
                  <a:solidFill>
                    <a:schemeClr val="bg1"/>
                  </a:solidFill>
                  <a:latin typeface="+mn-ea"/>
                </a:rPr>
                <a:t>성능</a:t>
              </a:r>
              <a:r>
                <a:rPr lang="en-US" altLang="ko-KR" sz="700" b="1" dirty="0">
                  <a:solidFill>
                    <a:schemeClr val="bg1"/>
                  </a:solidFill>
                  <a:latin typeface="+mn-ea"/>
                </a:rPr>
                <a:t>+</a:t>
              </a:r>
              <a:r>
                <a:rPr lang="ko-KR" altLang="en-US" sz="700" b="1" dirty="0">
                  <a:solidFill>
                    <a:schemeClr val="bg1"/>
                  </a:solidFill>
                  <a:latin typeface="+mn-ea"/>
                </a:rPr>
                <a:t>용량</a:t>
              </a:r>
              <a:r>
                <a:rPr lang="en-US" altLang="ko-KR" sz="700" b="1" dirty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ko-KR" altLang="en-US" sz="700" b="1" dirty="0">
                  <a:solidFill>
                    <a:schemeClr val="bg1"/>
                  </a:solidFill>
                  <a:latin typeface="+mn-ea"/>
                </a:rPr>
                <a:t>소산</a:t>
              </a:r>
              <a:r>
                <a:rPr lang="en-US" altLang="ko-KR" sz="700" b="1" dirty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ko-KR" altLang="en-US" sz="700" b="1" dirty="0">
                  <a:solidFill>
                    <a:schemeClr val="bg1"/>
                  </a:solidFill>
                  <a:latin typeface="+mn-ea"/>
                </a:rPr>
                <a:t>백업 장치 구축 가능 </a:t>
              </a:r>
              <a:r>
                <a:rPr lang="en-US" altLang="ko-KR" sz="700" b="1" dirty="0"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ko-KR" altLang="en-US" sz="700" b="1" dirty="0">
                  <a:solidFill>
                    <a:schemeClr val="bg1"/>
                  </a:solidFill>
                  <a:latin typeface="+mn-ea"/>
                </a:rPr>
                <a:t>별도 라이선스 비용 없음</a:t>
              </a:r>
              <a:r>
                <a:rPr lang="en-US" altLang="ko-KR" sz="700" b="1" dirty="0">
                  <a:solidFill>
                    <a:schemeClr val="bg1"/>
                  </a:solidFill>
                  <a:latin typeface="+mn-ea"/>
                </a:rPr>
                <a:t>)</a:t>
              </a:r>
              <a:endParaRPr lang="ko-KR" altLang="en-US" sz="700" b="1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14" name="그림 69">
              <a:extLst>
                <a:ext uri="{FF2B5EF4-FFF2-40B4-BE49-F238E27FC236}">
                  <a16:creationId xmlns:a16="http://schemas.microsoft.com/office/drawing/2014/main" id="{694A7274-D3FA-4C28-ABBA-B504837D9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2237" y="5182713"/>
              <a:ext cx="717550" cy="809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2" descr="Data Tape Drive icon">
              <a:extLst>
                <a:ext uri="{FF2B5EF4-FFF2-40B4-BE49-F238E27FC236}">
                  <a16:creationId xmlns:a16="http://schemas.microsoft.com/office/drawing/2014/main" id="{3839634F-3B0C-A3F7-40C5-E39324B1D3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0305" y="5293839"/>
              <a:ext cx="252412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2" descr="Data Tape Drive icon">
              <a:extLst>
                <a:ext uri="{FF2B5EF4-FFF2-40B4-BE49-F238E27FC236}">
                  <a16:creationId xmlns:a16="http://schemas.microsoft.com/office/drawing/2014/main" id="{C4A96EEF-FC48-5585-1A8E-009C9F7762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9612" y="5536727"/>
              <a:ext cx="2540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73">
              <a:extLst>
                <a:ext uri="{FF2B5EF4-FFF2-40B4-BE49-F238E27FC236}">
                  <a16:creationId xmlns:a16="http://schemas.microsoft.com/office/drawing/2014/main" id="{87004333-0BFA-9582-C8D3-E19557B51F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9725" y="5602396"/>
              <a:ext cx="1208087" cy="4726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spcAft>
                  <a:spcPts val="200"/>
                </a:spcAft>
              </a:pPr>
              <a:r>
                <a:rPr lang="en-US" altLang="ko-KR" sz="500" dirty="0">
                  <a:latin typeface="+mn-ea"/>
                  <a:ea typeface="+mn-ea"/>
                </a:rPr>
                <a:t>DR</a:t>
              </a:r>
              <a:r>
                <a:rPr lang="ko-KR" altLang="en-US" sz="500" dirty="0">
                  <a:latin typeface="+mn-ea"/>
                  <a:ea typeface="+mn-ea"/>
                </a:rPr>
                <a:t> 센터</a:t>
              </a:r>
              <a:endParaRPr lang="en-US" altLang="ko-KR" sz="500" dirty="0">
                <a:latin typeface="+mn-ea"/>
                <a:ea typeface="+mn-ea"/>
              </a:endParaRPr>
            </a:p>
            <a:p>
              <a:pPr algn="ctr" eaLnBrk="1" latinLnBrk="0" hangingPunct="1">
                <a:spcAft>
                  <a:spcPts val="200"/>
                </a:spcAft>
              </a:pPr>
              <a:r>
                <a:rPr lang="ko-KR" altLang="en-US" sz="500" dirty="0">
                  <a:latin typeface="+mn-ea"/>
                  <a:ea typeface="+mn-ea"/>
                </a:rPr>
                <a:t>소산</a:t>
              </a:r>
              <a:r>
                <a:rPr lang="en-US" altLang="ko-KR" sz="500" dirty="0">
                  <a:latin typeface="+mn-ea"/>
                  <a:ea typeface="+mn-ea"/>
                </a:rPr>
                <a:t>/</a:t>
              </a:r>
              <a:r>
                <a:rPr lang="ko-KR" altLang="en-US" sz="500" dirty="0">
                  <a:latin typeface="+mn-ea"/>
                  <a:ea typeface="+mn-ea"/>
                </a:rPr>
                <a:t>복제 확장</a:t>
              </a:r>
            </a:p>
          </p:txBody>
        </p:sp>
        <p:sp>
          <p:nvSpPr>
            <p:cNvPr id="18" name="TextBox 74">
              <a:extLst>
                <a:ext uri="{FF2B5EF4-FFF2-40B4-BE49-F238E27FC236}">
                  <a16:creationId xmlns:a16="http://schemas.microsoft.com/office/drawing/2014/main" id="{4C5337A9-1060-432E-824F-7A6C603EBA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8713" y="5721350"/>
              <a:ext cx="1360487" cy="4726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spcAft>
                  <a:spcPts val="200"/>
                </a:spcAft>
              </a:pPr>
              <a:r>
                <a:rPr lang="ko-KR" altLang="en-US" sz="500" dirty="0">
                  <a:latin typeface="+mn-ea"/>
                  <a:ea typeface="+mn-ea"/>
                </a:rPr>
                <a:t>테이프 아웃</a:t>
              </a:r>
              <a:endParaRPr lang="en-US" altLang="ko-KR" sz="500" dirty="0">
                <a:latin typeface="+mn-ea"/>
                <a:ea typeface="+mn-ea"/>
              </a:endParaRPr>
            </a:p>
            <a:p>
              <a:pPr algn="ctr" eaLnBrk="1" latinLnBrk="0" hangingPunct="1">
                <a:spcAft>
                  <a:spcPts val="200"/>
                </a:spcAft>
              </a:pPr>
              <a:r>
                <a:rPr lang="en-US" altLang="ko-KR" sz="500" dirty="0">
                  <a:latin typeface="+mn-ea"/>
                  <a:ea typeface="+mn-ea"/>
                </a:rPr>
                <a:t>/</a:t>
              </a:r>
              <a:r>
                <a:rPr lang="ko-KR" altLang="en-US" sz="500" dirty="0">
                  <a:latin typeface="+mn-ea"/>
                  <a:ea typeface="+mn-ea"/>
                </a:rPr>
                <a:t> 클라우드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AADBDB5-62A4-0432-6B18-C36BCFED8031}"/>
                </a:ext>
              </a:extLst>
            </p:cNvPr>
            <p:cNvGrpSpPr/>
            <p:nvPr/>
          </p:nvGrpSpPr>
          <p:grpSpPr>
            <a:xfrm>
              <a:off x="492125" y="4429125"/>
              <a:ext cx="2187575" cy="1849419"/>
              <a:chOff x="492125" y="4429125"/>
              <a:chExt cx="2187575" cy="1849419"/>
            </a:xfrm>
          </p:grpSpPr>
          <p:sp>
            <p:nvSpPr>
              <p:cNvPr id="21" name="사각형: 둥근 모서리 9">
                <a:extLst>
                  <a:ext uri="{FF2B5EF4-FFF2-40B4-BE49-F238E27FC236}">
                    <a16:creationId xmlns:a16="http://schemas.microsoft.com/office/drawing/2014/main" id="{F675BB46-DE7A-DA94-D6C4-1CF77BEEF376}"/>
                  </a:ext>
                </a:extLst>
              </p:cNvPr>
              <p:cNvSpPr/>
              <p:nvPr/>
            </p:nvSpPr>
            <p:spPr>
              <a:xfrm>
                <a:off x="492125" y="4429125"/>
                <a:ext cx="2187575" cy="181768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200"/>
                  </a:spcAft>
                  <a:defRPr/>
                </a:pPr>
                <a:endParaRPr lang="ko-KR" altLang="en-US" sz="1100" dirty="0" err="1">
                  <a:solidFill>
                    <a:schemeClr val="tx1"/>
                  </a:solidFill>
                  <a:latin typeface="+mn-ea"/>
                </a:endParaRPr>
              </a:p>
            </p:txBody>
          </p:sp>
          <p:pic>
            <p:nvPicPr>
              <p:cNvPr id="22" name="Picture 152">
                <a:extLst>
                  <a:ext uri="{FF2B5EF4-FFF2-40B4-BE49-F238E27FC236}">
                    <a16:creationId xmlns:a16="http://schemas.microsoft.com/office/drawing/2014/main" id="{5B48799D-D3B6-0636-23B1-F693F90DEF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513" y="4559300"/>
                <a:ext cx="631825" cy="549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Picture 152">
                <a:extLst>
                  <a:ext uri="{FF2B5EF4-FFF2-40B4-BE49-F238E27FC236}">
                    <a16:creationId xmlns:a16="http://schemas.microsoft.com/office/drawing/2014/main" id="{E19A95D7-AD71-B692-C6EA-75C3B33E9F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513" y="5427663"/>
                <a:ext cx="631825" cy="547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157" descr="\\amust.local\spb\Marketing\Graphics\Working\DIAGRAMS\Technical_Diagrams\veeam_icons\png\free datastore.png">
                <a:extLst>
                  <a:ext uri="{FF2B5EF4-FFF2-40B4-BE49-F238E27FC236}">
                    <a16:creationId xmlns:a16="http://schemas.microsoft.com/office/drawing/2014/main" id="{70F78DAC-BE23-7410-022A-9F1F5715AC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2150" y="4730750"/>
                <a:ext cx="427038" cy="434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" name="Picture 157" descr="\\amust.local\spb\Marketing\Graphics\Working\DIAGRAMS\Technical_Diagrams\veeam_icons\png\free datastore.png">
                <a:extLst>
                  <a:ext uri="{FF2B5EF4-FFF2-40B4-BE49-F238E27FC236}">
                    <a16:creationId xmlns:a16="http://schemas.microsoft.com/office/drawing/2014/main" id="{B00CE368-01E9-FD9F-A87C-3B63AF38AE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6138" y="4545013"/>
                <a:ext cx="427037" cy="434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Picture 157" descr="\\amust.local\spb\Marketing\Graphics\Working\DIAGRAMS\Technical_Diagrams\veeam_icons\png\free datastore.png">
                <a:extLst>
                  <a:ext uri="{FF2B5EF4-FFF2-40B4-BE49-F238E27FC236}">
                    <a16:creationId xmlns:a16="http://schemas.microsoft.com/office/drawing/2014/main" id="{B89ED498-120F-9FE0-42A6-99B8A883BD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2150" y="5414963"/>
                <a:ext cx="427038" cy="434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" name="Picture 157" descr="\\amust.local\spb\Marketing\Graphics\Working\DIAGRAMS\Technical_Diagrams\veeam_icons\png\free datastore.png">
                <a:extLst>
                  <a:ext uri="{FF2B5EF4-FFF2-40B4-BE49-F238E27FC236}">
                    <a16:creationId xmlns:a16="http://schemas.microsoft.com/office/drawing/2014/main" id="{EDF1DC68-56E9-D669-413C-EABBB7DF89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6138" y="5573713"/>
                <a:ext cx="427037" cy="434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8" name="그룹 4">
                <a:extLst>
                  <a:ext uri="{FF2B5EF4-FFF2-40B4-BE49-F238E27FC236}">
                    <a16:creationId xmlns:a16="http://schemas.microsoft.com/office/drawing/2014/main" id="{9E39DB6F-BAA3-9FE9-8C91-ED621F4E66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2025" y="5143500"/>
                <a:ext cx="65088" cy="255588"/>
                <a:chOff x="1567544" y="5143625"/>
                <a:chExt cx="64672" cy="254969"/>
              </a:xfrm>
            </p:grpSpPr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2544EE6-2868-37F2-500D-7126EBE1D0FF}"/>
                    </a:ext>
                  </a:extLst>
                </p:cNvPr>
                <p:cNvSpPr/>
                <p:nvPr/>
              </p:nvSpPr>
              <p:spPr>
                <a:xfrm>
                  <a:off x="1567544" y="5143625"/>
                  <a:ext cx="64672" cy="6493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200"/>
                    </a:spcAft>
                    <a:defRPr/>
                  </a:pPr>
                  <a:endParaRPr lang="ko-KR" altLang="en-US" sz="1100" dirty="0" err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DE8365C-6235-4AB0-2F4A-2D998E135E30}"/>
                    </a:ext>
                  </a:extLst>
                </p:cNvPr>
                <p:cNvSpPr/>
                <p:nvPr/>
              </p:nvSpPr>
              <p:spPr>
                <a:xfrm>
                  <a:off x="1567544" y="5240228"/>
                  <a:ext cx="64672" cy="63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200"/>
                    </a:spcAft>
                    <a:defRPr/>
                  </a:pPr>
                  <a:endParaRPr lang="ko-KR" altLang="en-US" sz="1100" dirty="0" err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9F78149-603D-A64E-DBF2-8FCE801FE6A2}"/>
                    </a:ext>
                  </a:extLst>
                </p:cNvPr>
                <p:cNvSpPr/>
                <p:nvPr/>
              </p:nvSpPr>
              <p:spPr>
                <a:xfrm>
                  <a:off x="1567544" y="5333664"/>
                  <a:ext cx="64672" cy="6493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200"/>
                    </a:spcAft>
                    <a:defRPr/>
                  </a:pPr>
                  <a:endParaRPr lang="ko-KR" altLang="en-US" sz="1100" dirty="0" err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29" name="그룹 39">
                <a:extLst>
                  <a:ext uri="{FF2B5EF4-FFF2-40B4-BE49-F238E27FC236}">
                    <a16:creationId xmlns:a16="http://schemas.microsoft.com/office/drawing/2014/main" id="{DB52F239-1CEC-A3DE-9ED8-843DD95388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76463" y="5143500"/>
                <a:ext cx="63500" cy="255588"/>
                <a:chOff x="1567544" y="5143625"/>
                <a:chExt cx="64672" cy="254969"/>
              </a:xfrm>
            </p:grpSpPr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67677C1-BC9F-99E2-8B2F-6DF5FA7CB2C8}"/>
                    </a:ext>
                  </a:extLst>
                </p:cNvPr>
                <p:cNvSpPr/>
                <p:nvPr/>
              </p:nvSpPr>
              <p:spPr>
                <a:xfrm>
                  <a:off x="1567544" y="5143625"/>
                  <a:ext cx="64672" cy="6493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200"/>
                    </a:spcAft>
                    <a:defRPr/>
                  </a:pPr>
                  <a:endParaRPr lang="ko-KR" altLang="en-US" sz="1100" dirty="0" err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BBCFF7F-1C49-B667-B905-956617CF3941}"/>
                    </a:ext>
                  </a:extLst>
                </p:cNvPr>
                <p:cNvSpPr/>
                <p:nvPr/>
              </p:nvSpPr>
              <p:spPr>
                <a:xfrm>
                  <a:off x="1567544" y="5240228"/>
                  <a:ext cx="64672" cy="63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200"/>
                    </a:spcAft>
                    <a:defRPr/>
                  </a:pPr>
                  <a:endParaRPr lang="ko-KR" altLang="en-US" sz="1100" dirty="0" err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F218003-C4B9-6FD6-C8BA-62F22EF180E5}"/>
                    </a:ext>
                  </a:extLst>
                </p:cNvPr>
                <p:cNvSpPr/>
                <p:nvPr/>
              </p:nvSpPr>
              <p:spPr>
                <a:xfrm>
                  <a:off x="1567544" y="5333664"/>
                  <a:ext cx="64672" cy="6493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200"/>
                    </a:spcAft>
                    <a:defRPr/>
                  </a:pPr>
                  <a:endParaRPr lang="ko-KR" altLang="en-US" sz="1100" dirty="0" err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30" name="TextBox 8">
                <a:extLst>
                  <a:ext uri="{FF2B5EF4-FFF2-40B4-BE49-F238E27FC236}">
                    <a16:creationId xmlns:a16="http://schemas.microsoft.com/office/drawing/2014/main" id="{59DE3ED7-7A70-AA87-63E2-8D04F96C02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6687" y="5004476"/>
                <a:ext cx="398462" cy="3669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6000" tIns="36000" rIns="36000" bIns="36000" anchor="ctr">
                <a:spAutoFit/>
              </a:bodyPr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eaLnBrk="1" latinLnBrk="0" hangingPunct="1">
                  <a:spcAft>
                    <a:spcPts val="200"/>
                  </a:spcAft>
                </a:pPr>
                <a:r>
                  <a:rPr lang="ko-KR" altLang="en-US" sz="800">
                    <a:latin typeface="+mn-ea"/>
                    <a:ea typeface="+mn-ea"/>
                  </a:rPr>
                  <a:t>또는</a:t>
                </a:r>
              </a:p>
            </p:txBody>
          </p:sp>
          <p:sp>
            <p:nvSpPr>
              <p:cNvPr id="31" name="TextBox 44">
                <a:extLst>
                  <a:ext uri="{FF2B5EF4-FFF2-40B4-BE49-F238E27FC236}">
                    <a16:creationId xmlns:a16="http://schemas.microsoft.com/office/drawing/2014/main" id="{A4CED0D9-87BE-A53F-F297-907D94A41B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6275" y="5940438"/>
                <a:ext cx="1939925" cy="338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6000" tIns="36000" rIns="36000" bIns="36000" anchor="ctr">
                <a:spAutoFit/>
              </a:bodyPr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latinLnBrk="0" hangingPunct="1">
                  <a:spcAft>
                    <a:spcPts val="200"/>
                  </a:spcAft>
                </a:pPr>
                <a:r>
                  <a:rPr lang="ko-KR" altLang="en-US" sz="700" dirty="0">
                    <a:latin typeface="+mn-ea"/>
                    <a:ea typeface="+mn-ea"/>
                  </a:rPr>
                  <a:t>유연한 무한 확장 제공</a:t>
                </a:r>
              </a:p>
            </p:txBody>
          </p:sp>
        </p:grpSp>
        <p:sp>
          <p:nvSpPr>
            <p:cNvPr id="20" name="더하기 기호 45">
              <a:extLst>
                <a:ext uri="{FF2B5EF4-FFF2-40B4-BE49-F238E27FC236}">
                  <a16:creationId xmlns:a16="http://schemas.microsoft.com/office/drawing/2014/main" id="{8CFF6028-5A49-5754-6339-9044B1FC2A2B}"/>
                </a:ext>
              </a:extLst>
            </p:cNvPr>
            <p:cNvSpPr/>
            <p:nvPr/>
          </p:nvSpPr>
          <p:spPr bwMode="auto">
            <a:xfrm>
              <a:off x="2644775" y="4868864"/>
              <a:ext cx="658813" cy="825501"/>
            </a:xfrm>
            <a:prstGeom prst="mathPlus">
              <a:avLst/>
            </a:prstGeom>
            <a:solidFill>
              <a:srgbClr val="54B94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5720" bIns="91440" anchor="ctr"/>
            <a:lstStyle/>
            <a:p>
              <a:pPr algn="ctr" defTabSz="914099" eaLnBrk="1" latinLnBrk="1" hangingPunct="1">
                <a:defRPr/>
              </a:pPr>
              <a:endParaRPr lang="ko-KR" alt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Tahoma" panose="020B0604030504040204" pitchFamily="34" charset="0"/>
              </a:endParaRPr>
            </a:p>
          </p:txBody>
        </p:sp>
      </p:grpSp>
      <p:graphicFrame>
        <p:nvGraphicFramePr>
          <p:cNvPr id="42" name="표 2">
            <a:extLst>
              <a:ext uri="{FF2B5EF4-FFF2-40B4-BE49-F238E27FC236}">
                <a16:creationId xmlns:a16="http://schemas.microsoft.com/office/drawing/2014/main" id="{8FFE5DAA-31A1-C0A7-3428-3B4AF0F1B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856433"/>
              </p:ext>
            </p:extLst>
          </p:nvPr>
        </p:nvGraphicFramePr>
        <p:xfrm>
          <a:off x="470670" y="3700712"/>
          <a:ext cx="8202659" cy="1176837"/>
        </p:xfrm>
        <a:graphic>
          <a:graphicData uri="http://schemas.openxmlformats.org/drawingml/2006/table">
            <a:tbl>
              <a:tblPr firstRow="1" firstCol="1" bandRow="1" bandCol="1"/>
              <a:tblGrid>
                <a:gridCol w="935445">
                  <a:extLst>
                    <a:ext uri="{9D8B030D-6E8A-4147-A177-3AD203B41FA5}">
                      <a16:colId xmlns:a16="http://schemas.microsoft.com/office/drawing/2014/main" val="2922183673"/>
                    </a:ext>
                  </a:extLst>
                </a:gridCol>
                <a:gridCol w="1149135">
                  <a:extLst>
                    <a:ext uri="{9D8B030D-6E8A-4147-A177-3AD203B41FA5}">
                      <a16:colId xmlns:a16="http://schemas.microsoft.com/office/drawing/2014/main" val="1368613629"/>
                    </a:ext>
                  </a:extLst>
                </a:gridCol>
                <a:gridCol w="1425779">
                  <a:extLst>
                    <a:ext uri="{9D8B030D-6E8A-4147-A177-3AD203B41FA5}">
                      <a16:colId xmlns:a16="http://schemas.microsoft.com/office/drawing/2014/main" val="1553666809"/>
                    </a:ext>
                  </a:extLst>
                </a:gridCol>
                <a:gridCol w="1287456">
                  <a:extLst>
                    <a:ext uri="{9D8B030D-6E8A-4147-A177-3AD203B41FA5}">
                      <a16:colId xmlns:a16="http://schemas.microsoft.com/office/drawing/2014/main" val="2779783231"/>
                    </a:ext>
                  </a:extLst>
                </a:gridCol>
                <a:gridCol w="1702422">
                  <a:extLst>
                    <a:ext uri="{9D8B030D-6E8A-4147-A177-3AD203B41FA5}">
                      <a16:colId xmlns:a16="http://schemas.microsoft.com/office/drawing/2014/main" val="425486384"/>
                    </a:ext>
                  </a:extLst>
                </a:gridCol>
                <a:gridCol w="1702422">
                  <a:extLst>
                    <a:ext uri="{9D8B030D-6E8A-4147-A177-3AD203B41FA5}">
                      <a16:colId xmlns:a16="http://schemas.microsoft.com/office/drawing/2014/main" val="43236722"/>
                    </a:ext>
                  </a:extLst>
                </a:gridCol>
              </a:tblGrid>
              <a:tr h="154605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임계치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증설 단위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최대 증설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09382"/>
                  </a:ext>
                </a:extLst>
              </a:tr>
              <a:tr h="197065">
                <a:tc rowSpan="2"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하드웨어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자원 사용 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&gt; 80%</a:t>
                      </a:r>
                      <a:endParaRPr lang="ko-KR" altLang="en-US" sz="8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8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단일 도메인 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500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대 이상 </a:t>
                      </a:r>
                      <a:endParaRPr lang="en-US" altLang="ko-KR" sz="7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되면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백업 서버의</a:t>
                      </a:r>
                      <a:endParaRPr lang="en-US" altLang="ko-KR" sz="7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카탈로그인 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MSSQL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을 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Standard 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에디션 </a:t>
                      </a:r>
                      <a:endParaRPr lang="en-US" altLang="ko-KR" sz="7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업그레이드 필요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1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스토리지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스토리지 사용 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&gt; 80%</a:t>
                      </a:r>
                      <a:endParaRPr lang="ko-KR" altLang="en-US" sz="8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2, 4, 6, 8, 10TB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ea typeface="+mn-ea"/>
                        </a:rPr>
                        <a:t>128TB (Expansion 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ea typeface="+mn-ea"/>
                        </a:rPr>
                        <a:t>당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ea typeface="+mn-ea"/>
                        </a:rPr>
                        <a:t>)</a:t>
                      </a:r>
                      <a:endParaRPr lang="ko-KR" altLang="en-US" sz="800" baseline="0" dirty="0">
                        <a:solidFill>
                          <a:schemeClr val="tx1"/>
                        </a:solidFill>
                        <a:ea typeface="+mn-ea"/>
                      </a:endParaRPr>
                    </a:p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ea typeface="+mn-ea"/>
                        </a:rPr>
                        <a:t>960TB (8ea Expansion)</a:t>
                      </a:r>
                      <a:endParaRPr lang="ko-KR" altLang="en-US" sz="8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633911"/>
                  </a:ext>
                </a:extLst>
              </a:tr>
              <a:tr h="298439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소프트웨어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빔소프트웨어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라이선스 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&gt; 100%</a:t>
                      </a:r>
                      <a:endParaRPr lang="ko-KR" altLang="en-US" sz="8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백업 대상 대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단일 도메인 </a:t>
                      </a:r>
                      <a:r>
                        <a:rPr lang="en-US" altLang="ko-KR" sz="8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2000</a:t>
                      </a:r>
                      <a:r>
                        <a:rPr lang="ko-KR" altLang="en-US" sz="8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대</a:t>
                      </a:r>
                      <a:endParaRPr lang="en-US" altLang="ko-KR" sz="8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3920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212596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FB4F7F-5617-4735-BE42-1786EB3C6C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9999" y="164678"/>
            <a:ext cx="8425225" cy="430887"/>
          </a:xfrm>
        </p:spPr>
        <p:txBody>
          <a:bodyPr/>
          <a:lstStyle/>
          <a:p>
            <a:r>
              <a:rPr lang="ko-KR" altLang="en-US" sz="2800" dirty="0"/>
              <a:t>제안시스템 특장점</a:t>
            </a:r>
            <a:endParaRPr lang="en-US" sz="2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A7CFCD-BAD7-4BA3-9841-C07FC8DF56A0}"/>
              </a:ext>
            </a:extLst>
          </p:cNvPr>
          <p:cNvCxnSpPr>
            <a:cxnSpLocks/>
          </p:cNvCxnSpPr>
          <p:nvPr/>
        </p:nvCxnSpPr>
        <p:spPr>
          <a:xfrm>
            <a:off x="360000" y="663792"/>
            <a:ext cx="8358271" cy="0"/>
          </a:xfrm>
          <a:prstGeom prst="line">
            <a:avLst/>
          </a:prstGeom>
          <a:ln w="12700">
            <a:solidFill>
              <a:srgbClr val="00B336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슬라이드 번호 개체 틀 5">
            <a:extLst>
              <a:ext uri="{FF2B5EF4-FFF2-40B4-BE49-F238E27FC236}">
                <a16:creationId xmlns:a16="http://schemas.microsoft.com/office/drawing/2014/main" id="{1591DE20-BE83-8486-C4FC-D71F796C5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25" y="6483350"/>
            <a:ext cx="412750" cy="25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685800" rtl="0" eaLnBrk="1" latinLnBrk="1" hangingPunct="1"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685800" rtl="0" eaLnBrk="1" latinLnBrk="1" hangingPunct="1"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685800" rtl="0" eaLnBrk="1" latinLnBrk="1" hangingPunct="1"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685800" rtl="0" eaLnBrk="1" latinLnBrk="1" hangingPunct="1"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685800" rtl="0" eaLnBrk="1" latinLnBrk="1" hangingPunct="1"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685800" rtl="0" eaLnBrk="1" fontAlgn="base" latinLnBrk="0" hangingPunct="1"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6pPr>
            <a:lvl7pPr marL="2971800" indent="-228600" algn="l" defTabSz="685800" rtl="0" eaLnBrk="1" fontAlgn="base" latinLnBrk="0" hangingPunct="1"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7pPr>
            <a:lvl8pPr marL="3429000" indent="-228600" algn="l" defTabSz="685800" rtl="0" eaLnBrk="1" fontAlgn="base" latinLnBrk="0" hangingPunct="1"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8pPr>
            <a:lvl9pPr marL="3886200" indent="-228600" algn="l" defTabSz="685800" rtl="0" eaLnBrk="1" fontAlgn="base" latinLnBrk="0" hangingPunct="1"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B25EE8A-E35F-40C9-AB97-BA8936323811}" type="slidenum">
              <a:rPr lang="ko-KR" altLang="en-US" smtClean="0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ko-KR" altLang="en-US">
              <a:latin typeface="+mn-ea"/>
              <a:ea typeface="+mn-ea"/>
            </a:endParaRPr>
          </a:p>
        </p:txBody>
      </p:sp>
      <p:pic>
        <p:nvPicPr>
          <p:cNvPr id="1026" name="Picture 2" descr="특징주]인디에프 주가, 개성공단 재개 기대감에 강세 &lt; 종합 &lt; 경제 &lt; 기사본문 - 국제뉴스">
            <a:extLst>
              <a:ext uri="{FF2B5EF4-FFF2-40B4-BE49-F238E27FC236}">
                <a16:creationId xmlns:a16="http://schemas.microsoft.com/office/drawing/2014/main" id="{DA741F54-41EC-B507-4697-97422AF1F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3747" r="12863" b="21069"/>
          <a:stretch/>
        </p:blipFill>
        <p:spPr bwMode="auto">
          <a:xfrm>
            <a:off x="7758398" y="186562"/>
            <a:ext cx="914400" cy="30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22AE1BB8-964E-0A62-AB84-F2EBCE3E0126}"/>
              </a:ext>
            </a:extLst>
          </p:cNvPr>
          <p:cNvSpPr txBox="1">
            <a:spLocks/>
          </p:cNvSpPr>
          <p:nvPr/>
        </p:nvSpPr>
        <p:spPr>
          <a:xfrm>
            <a:off x="359999" y="751105"/>
            <a:ext cx="9255125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defRPr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3)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 비용 절감 라이선스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ahoma" panose="020B0604030504040204" pitchFamily="34" charset="0"/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4E9B2B8C-6673-D18B-5112-F446F0FB33DB}"/>
              </a:ext>
            </a:extLst>
          </p:cNvPr>
          <p:cNvSpPr txBox="1">
            <a:spLocks/>
          </p:cNvSpPr>
          <p:nvPr/>
        </p:nvSpPr>
        <p:spPr>
          <a:xfrm>
            <a:off x="359999" y="962250"/>
            <a:ext cx="8632825" cy="272359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빔 소프트웨어는 업계 유일의 통합 백업 솔루션으로 단일 제품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라이선스를 통해 모든 가상화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데이터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(</a:t>
            </a: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데이터 베이스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어플리케이션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), OS </a:t>
            </a: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백업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(BMR)</a:t>
            </a: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에 대한 보호가 가능한 구성을 제공합니다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 </a:t>
            </a: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교차 사용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 </a:t>
            </a: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지원하며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</a:t>
            </a: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 별도의 데이터베이스 및 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OS </a:t>
            </a:r>
            <a:r>
              <a:rPr lang="ko-KR" altLang="en-US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추가 라이선스를 필요로 하지 않습니다</a:t>
            </a:r>
            <a:r>
              <a:rPr lang="en-US" altLang="ko-KR" sz="10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 </a:t>
            </a:r>
          </a:p>
        </p:txBody>
      </p:sp>
      <p:sp>
        <p:nvSpPr>
          <p:cNvPr id="4" name="모서리가 둥근 직사각형 82">
            <a:extLst>
              <a:ext uri="{FF2B5EF4-FFF2-40B4-BE49-F238E27FC236}">
                <a16:creationId xmlns:a16="http://schemas.microsoft.com/office/drawing/2014/main" id="{AE2B453C-4AF3-655A-4035-6968B77E98E9}"/>
              </a:ext>
            </a:extLst>
          </p:cNvPr>
          <p:cNvSpPr/>
          <p:nvPr/>
        </p:nvSpPr>
        <p:spPr bwMode="auto">
          <a:xfrm>
            <a:off x="215537" y="1511512"/>
            <a:ext cx="8777287" cy="1386962"/>
          </a:xfrm>
          <a:prstGeom prst="roundRect">
            <a:avLst>
              <a:gd name="adj" fmla="val 4537"/>
            </a:avLst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100" dirty="0">
              <a:latin typeface="+mn-ea"/>
            </a:endParaRPr>
          </a:p>
        </p:txBody>
      </p:sp>
      <p:pic>
        <p:nvPicPr>
          <p:cNvPr id="43" name="Picture 2" descr="C:\Users\jeff.crum\OneDrive\Documents\Veeam docs\icons\VMware host.png">
            <a:extLst>
              <a:ext uri="{FF2B5EF4-FFF2-40B4-BE49-F238E27FC236}">
                <a16:creationId xmlns:a16="http://schemas.microsoft.com/office/drawing/2014/main" id="{8638710E-F280-C956-8573-C939D7B26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09" y="2263248"/>
            <a:ext cx="777300" cy="410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 descr="C:\Users\jeff.crum\OneDrive\Documents\Veeam docs\icons\VMware host.png">
            <a:extLst>
              <a:ext uri="{FF2B5EF4-FFF2-40B4-BE49-F238E27FC236}">
                <a16:creationId xmlns:a16="http://schemas.microsoft.com/office/drawing/2014/main" id="{3BB422EC-93DA-488A-183A-6A24D0503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545" y="2261162"/>
            <a:ext cx="777300" cy="410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2" descr="C:\Users\jeff.crum\OneDrive\Documents\Veeam docs\icons\VMware host.png">
            <a:extLst>
              <a:ext uri="{FF2B5EF4-FFF2-40B4-BE49-F238E27FC236}">
                <a16:creationId xmlns:a16="http://schemas.microsoft.com/office/drawing/2014/main" id="{C0AD4602-CDAD-E755-F200-5212B677A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741" y="2261162"/>
            <a:ext cx="777300" cy="410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C7BDCAA9-C08B-6A42-0B74-C3DB3F0E4D52}"/>
              </a:ext>
            </a:extLst>
          </p:cNvPr>
          <p:cNvSpPr/>
          <p:nvPr/>
        </p:nvSpPr>
        <p:spPr bwMode="auto">
          <a:xfrm>
            <a:off x="612412" y="2078044"/>
            <a:ext cx="2692400" cy="106362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700" b="1" dirty="0">
                <a:solidFill>
                  <a:schemeClr val="bg1"/>
                </a:solidFill>
                <a:latin typeface="+mn-ea"/>
              </a:rPr>
              <a:t>가상화</a:t>
            </a:r>
            <a:r>
              <a:rPr lang="en-US" altLang="ko-KR" sz="7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700" b="1" dirty="0">
                <a:solidFill>
                  <a:schemeClr val="bg1"/>
                </a:solidFill>
                <a:latin typeface="+mn-ea"/>
              </a:rPr>
              <a:t>운영 </a:t>
            </a:r>
            <a:r>
              <a:rPr lang="ko-KR" altLang="en-US" sz="700" b="1" dirty="0" err="1">
                <a:solidFill>
                  <a:schemeClr val="bg1"/>
                </a:solidFill>
                <a:latin typeface="+mn-ea"/>
              </a:rPr>
              <a:t>서버군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3A9F5EC-C884-7ACB-CA9F-D0865D209FE9}"/>
              </a:ext>
            </a:extLst>
          </p:cNvPr>
          <p:cNvSpPr/>
          <p:nvPr/>
        </p:nvSpPr>
        <p:spPr bwMode="auto">
          <a:xfrm>
            <a:off x="612412" y="2184406"/>
            <a:ext cx="2692400" cy="58578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endParaRPr lang="ko-KR" altLang="en-US" sz="1000" dirty="0" err="1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48" name="그룹 14">
            <a:extLst>
              <a:ext uri="{FF2B5EF4-FFF2-40B4-BE49-F238E27FC236}">
                <a16:creationId xmlns:a16="http://schemas.microsoft.com/office/drawing/2014/main" id="{2E9AD4DC-C8A2-37F4-FB0B-3F47A2FC1690}"/>
              </a:ext>
            </a:extLst>
          </p:cNvPr>
          <p:cNvGrpSpPr>
            <a:grpSpLocks/>
          </p:cNvGrpSpPr>
          <p:nvPr/>
        </p:nvGrpSpPr>
        <p:grpSpPr bwMode="auto">
          <a:xfrm>
            <a:off x="3695843" y="2257639"/>
            <a:ext cx="773340" cy="410168"/>
            <a:chOff x="3826717" y="2825063"/>
            <a:chExt cx="1183105" cy="1132053"/>
          </a:xfrm>
        </p:grpSpPr>
        <p:pic>
          <p:nvPicPr>
            <p:cNvPr id="83" name="Picture 2" descr="C:\Users\jeff.crum\OneDrive\Documents\Veeam docs\icons\VMware host.png">
              <a:extLst>
                <a:ext uri="{FF2B5EF4-FFF2-40B4-BE49-F238E27FC236}">
                  <a16:creationId xmlns:a16="http://schemas.microsoft.com/office/drawing/2014/main" id="{48BCF92E-095D-3AFE-CA1C-1FBD100641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6717" y="2825063"/>
              <a:ext cx="1183105" cy="1132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E11F9D68-0403-06AA-3CAF-B14F0B9CDCFE}"/>
                </a:ext>
              </a:extLst>
            </p:cNvPr>
            <p:cNvSpPr/>
            <p:nvPr/>
          </p:nvSpPr>
          <p:spPr>
            <a:xfrm>
              <a:off x="3825943" y="3104902"/>
              <a:ext cx="1182756" cy="363662"/>
            </a:xfrm>
            <a:prstGeom prst="rect">
              <a:avLst/>
            </a:prstGeom>
            <a:solidFill>
              <a:srgbClr val="F1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en-US" altLang="ko-KR" sz="600" b="1" dirty="0">
                  <a:solidFill>
                    <a:schemeClr val="bg1"/>
                  </a:solidFill>
                  <a:latin typeface="+mn-ea"/>
                </a:rPr>
                <a:t>Nutanix AHV</a:t>
              </a:r>
              <a:endParaRPr lang="ko-KR" altLang="en-US" sz="600" b="1" dirty="0" err="1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9" name="그룹 17">
            <a:extLst>
              <a:ext uri="{FF2B5EF4-FFF2-40B4-BE49-F238E27FC236}">
                <a16:creationId xmlns:a16="http://schemas.microsoft.com/office/drawing/2014/main" id="{3C1FFC57-14C3-F96F-6620-ACBBD13BBFA9}"/>
              </a:ext>
            </a:extLst>
          </p:cNvPr>
          <p:cNvGrpSpPr>
            <a:grpSpLocks/>
          </p:cNvGrpSpPr>
          <p:nvPr/>
        </p:nvGrpSpPr>
        <p:grpSpPr bwMode="auto">
          <a:xfrm>
            <a:off x="4554904" y="2257639"/>
            <a:ext cx="773340" cy="410168"/>
            <a:chOff x="3826717" y="2825063"/>
            <a:chExt cx="1183105" cy="1132053"/>
          </a:xfrm>
        </p:grpSpPr>
        <p:pic>
          <p:nvPicPr>
            <p:cNvPr id="81" name="Picture 2" descr="C:\Users\jeff.crum\OneDrive\Documents\Veeam docs\icons\VMware host.png">
              <a:extLst>
                <a:ext uri="{FF2B5EF4-FFF2-40B4-BE49-F238E27FC236}">
                  <a16:creationId xmlns:a16="http://schemas.microsoft.com/office/drawing/2014/main" id="{8D4CF586-2207-78DA-3709-0BF45879D4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6717" y="2825063"/>
              <a:ext cx="1183105" cy="1132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DBD261C0-A8EA-5B23-ABB6-55F288CC3307}"/>
                </a:ext>
              </a:extLst>
            </p:cNvPr>
            <p:cNvSpPr/>
            <p:nvPr/>
          </p:nvSpPr>
          <p:spPr>
            <a:xfrm>
              <a:off x="3825600" y="3104902"/>
              <a:ext cx="1185186" cy="363662"/>
            </a:xfrm>
            <a:prstGeom prst="rect">
              <a:avLst/>
            </a:prstGeom>
            <a:solidFill>
              <a:srgbClr val="F1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en-US" altLang="ko-KR" sz="600" b="1" dirty="0">
                  <a:solidFill>
                    <a:schemeClr val="bg1"/>
                  </a:solidFill>
                  <a:latin typeface="+mn-ea"/>
                </a:rPr>
                <a:t>Nutanix AHV</a:t>
              </a:r>
              <a:endParaRPr lang="ko-KR" altLang="en-US" sz="600" b="1" dirty="0" err="1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50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6DFED4BE-E53D-3472-8DB5-D2FFF382E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173" y="2255384"/>
            <a:ext cx="174147" cy="96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0CEA3861-C4A5-0B33-780E-B78147D64386}"/>
              </a:ext>
            </a:extLst>
          </p:cNvPr>
          <p:cNvSpPr/>
          <p:nvPr/>
        </p:nvSpPr>
        <p:spPr bwMode="auto">
          <a:xfrm>
            <a:off x="3496899" y="2078044"/>
            <a:ext cx="1971675" cy="106362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700" b="1" dirty="0">
                <a:solidFill>
                  <a:schemeClr val="bg1"/>
                </a:solidFill>
                <a:latin typeface="+mn-ea"/>
              </a:rPr>
              <a:t>가상화</a:t>
            </a:r>
            <a:r>
              <a:rPr lang="en-US" altLang="ko-KR" sz="7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700" b="1" dirty="0">
                <a:solidFill>
                  <a:schemeClr val="bg1"/>
                </a:solidFill>
                <a:latin typeface="+mn-ea"/>
              </a:rPr>
              <a:t>운영 </a:t>
            </a:r>
            <a:r>
              <a:rPr lang="ko-KR" altLang="en-US" sz="700" b="1" dirty="0" err="1">
                <a:solidFill>
                  <a:schemeClr val="bg1"/>
                </a:solidFill>
                <a:latin typeface="+mn-ea"/>
              </a:rPr>
              <a:t>서버군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864FAEE-6FBF-D400-6FFE-052D2DC96DF1}"/>
              </a:ext>
            </a:extLst>
          </p:cNvPr>
          <p:cNvSpPr/>
          <p:nvPr/>
        </p:nvSpPr>
        <p:spPr bwMode="auto">
          <a:xfrm>
            <a:off x="3496899" y="2184406"/>
            <a:ext cx="1971675" cy="58578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endParaRPr lang="ko-KR" altLang="en-US" sz="1000" dirty="0" err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3" name="Picture 269">
            <a:extLst>
              <a:ext uri="{FF2B5EF4-FFF2-40B4-BE49-F238E27FC236}">
                <a16:creationId xmlns:a16="http://schemas.microsoft.com/office/drawing/2014/main" id="{624591AD-A69F-FFDD-40A6-AEF4104E7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724" y="2301327"/>
            <a:ext cx="225548" cy="23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269">
            <a:extLst>
              <a:ext uri="{FF2B5EF4-FFF2-40B4-BE49-F238E27FC236}">
                <a16:creationId xmlns:a16="http://schemas.microsoft.com/office/drawing/2014/main" id="{289D35A0-5C8E-3289-DDE1-99B740A28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640" y="2306728"/>
            <a:ext cx="225548" cy="23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269">
            <a:extLst>
              <a:ext uri="{FF2B5EF4-FFF2-40B4-BE49-F238E27FC236}">
                <a16:creationId xmlns:a16="http://schemas.microsoft.com/office/drawing/2014/main" id="{44E94F97-E799-DFDB-8990-7E2F1DE6F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557" y="2306931"/>
            <a:ext cx="225548" cy="23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269">
            <a:extLst>
              <a:ext uri="{FF2B5EF4-FFF2-40B4-BE49-F238E27FC236}">
                <a16:creationId xmlns:a16="http://schemas.microsoft.com/office/drawing/2014/main" id="{308C0408-F2F5-26A5-28B0-E4C04D5DC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473" y="2312332"/>
            <a:ext cx="225548" cy="23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C9E4DC29-52F8-CE7A-C330-7EDABB2CC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537" y="2259369"/>
            <a:ext cx="174147" cy="96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2BA145D1-3099-565F-7B09-32297B878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226" y="2258709"/>
            <a:ext cx="174147" cy="96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E0744BD0-CE5D-52FE-2178-6A4A3BA65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143" y="2258709"/>
            <a:ext cx="174147" cy="96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F710136B-3EC3-E4A6-1D31-CB47F9E8F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167" y="2256090"/>
            <a:ext cx="174147" cy="96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414C3417-3288-0C9D-0005-998805186416}"/>
              </a:ext>
            </a:extLst>
          </p:cNvPr>
          <p:cNvSpPr/>
          <p:nvPr/>
        </p:nvSpPr>
        <p:spPr bwMode="auto">
          <a:xfrm>
            <a:off x="6498862" y="2073281"/>
            <a:ext cx="1549400" cy="107950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700" b="1" dirty="0">
                <a:solidFill>
                  <a:schemeClr val="bg1"/>
                </a:solidFill>
                <a:latin typeface="+mn-ea"/>
              </a:rPr>
              <a:t>X86 </a:t>
            </a:r>
            <a:r>
              <a:rPr lang="ko-KR" altLang="en-US" sz="700" b="1" dirty="0">
                <a:solidFill>
                  <a:schemeClr val="bg1"/>
                </a:solidFill>
                <a:latin typeface="+mn-ea"/>
              </a:rPr>
              <a:t>물리 </a:t>
            </a:r>
            <a:r>
              <a:rPr lang="ko-KR" altLang="en-US" sz="700" b="1" dirty="0" err="1">
                <a:solidFill>
                  <a:schemeClr val="bg1"/>
                </a:solidFill>
                <a:latin typeface="+mn-ea"/>
              </a:rPr>
              <a:t>서버군</a:t>
            </a:r>
            <a:endParaRPr lang="ko-KR" altLang="en-US" sz="7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5BE6B1C-E749-9510-E12E-A0A27792B6F9}"/>
              </a:ext>
            </a:extLst>
          </p:cNvPr>
          <p:cNvSpPr/>
          <p:nvPr/>
        </p:nvSpPr>
        <p:spPr bwMode="auto">
          <a:xfrm>
            <a:off x="6498862" y="2181231"/>
            <a:ext cx="1549400" cy="5842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endParaRPr lang="ko-KR" altLang="en-US" sz="1000" dirty="0" err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3" name="Picture 6" descr="C:\Users\sales\Desktop\windows-server.jpg">
            <a:extLst>
              <a:ext uri="{FF2B5EF4-FFF2-40B4-BE49-F238E27FC236}">
                <a16:creationId xmlns:a16="http://schemas.microsoft.com/office/drawing/2014/main" id="{F7FAE8BF-70B4-98D4-2D8A-FD9CE4DE4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7" t="35896" r="10751" b="37027"/>
          <a:stretch>
            <a:fillRect/>
          </a:stretch>
        </p:blipFill>
        <p:spPr bwMode="auto">
          <a:xfrm>
            <a:off x="4781651" y="1576880"/>
            <a:ext cx="1693738" cy="18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7" descr="C:\Users\sales\Desktop\untitled.png">
            <a:extLst>
              <a:ext uri="{FF2B5EF4-FFF2-40B4-BE49-F238E27FC236}">
                <a16:creationId xmlns:a16="http://schemas.microsoft.com/office/drawing/2014/main" id="{2E6CA048-A35D-747B-438D-9BEB54CE1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353" y="1540410"/>
            <a:ext cx="1008224" cy="20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8" descr="C:\Users\sales\Desktop\vmware_cloud_logo.jpg">
            <a:extLst>
              <a:ext uri="{FF2B5EF4-FFF2-40B4-BE49-F238E27FC236}">
                <a16:creationId xmlns:a16="http://schemas.microsoft.com/office/drawing/2014/main" id="{6F24A06B-C7AD-D77E-F8F7-307E68873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43" y="1600264"/>
            <a:ext cx="790984" cy="216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2" descr="C:\Users\sales\Desktop\MicrosoftHyper-V-Logo.png">
            <a:extLst>
              <a:ext uri="{FF2B5EF4-FFF2-40B4-BE49-F238E27FC236}">
                <a16:creationId xmlns:a16="http://schemas.microsoft.com/office/drawing/2014/main" id="{1371030C-2720-CC32-8AA1-74AF9AFE1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626" y="1794516"/>
            <a:ext cx="1128396" cy="20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2" descr="exchangeì ëí ì´ë¯¸ì§ ê²ìê²°ê³¼">
            <a:extLst>
              <a:ext uri="{FF2B5EF4-FFF2-40B4-BE49-F238E27FC236}">
                <a16:creationId xmlns:a16="http://schemas.microsoft.com/office/drawing/2014/main" id="{4575E989-420F-2B6C-5F54-1CB5F2E05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590" y="1772389"/>
            <a:ext cx="1307636" cy="246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4" descr="active directoryì ëí ì´ë¯¸ì§ ê²ìê²°ê³¼">
            <a:extLst>
              <a:ext uri="{FF2B5EF4-FFF2-40B4-BE49-F238E27FC236}">
                <a16:creationId xmlns:a16="http://schemas.microsoft.com/office/drawing/2014/main" id="{E2851FEB-5866-41B7-87A7-B84333FC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860" y="1648484"/>
            <a:ext cx="1677402" cy="436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6" descr="nutanixì ëí ì´ë¯¸ì§ ê²ìê²°ê³¼">
            <a:extLst>
              <a:ext uri="{FF2B5EF4-FFF2-40B4-BE49-F238E27FC236}">
                <a16:creationId xmlns:a16="http://schemas.microsoft.com/office/drawing/2014/main" id="{838D2E25-E672-0B85-0EA1-1CC407A8B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041" y="1558552"/>
            <a:ext cx="713116" cy="28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8" descr="mssqlì ëí ì´ë¯¸ì§ ê²ìê²°ê³¼">
            <a:extLst>
              <a:ext uri="{FF2B5EF4-FFF2-40B4-BE49-F238E27FC236}">
                <a16:creationId xmlns:a16="http://schemas.microsoft.com/office/drawing/2014/main" id="{90FA947E-5BB8-19A6-D8FB-26B683C9A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539" y="1695561"/>
            <a:ext cx="1172176" cy="311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10" descr="oracleì ëí ì´ë¯¸ì§ ê²ìê²°ê³¼">
            <a:extLst>
              <a:ext uri="{FF2B5EF4-FFF2-40B4-BE49-F238E27FC236}">
                <a16:creationId xmlns:a16="http://schemas.microsoft.com/office/drawing/2014/main" id="{2334FD6B-D891-F4E6-3221-F9A69F911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287" y="1524726"/>
            <a:ext cx="883663" cy="302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타원 71">
            <a:extLst>
              <a:ext uri="{FF2B5EF4-FFF2-40B4-BE49-F238E27FC236}">
                <a16:creationId xmlns:a16="http://schemas.microsoft.com/office/drawing/2014/main" id="{A2F817CB-1139-6A04-96BB-91A13CAE9BA0}"/>
              </a:ext>
            </a:extLst>
          </p:cNvPr>
          <p:cNvSpPr/>
          <p:nvPr/>
        </p:nvSpPr>
        <p:spPr bwMode="auto">
          <a:xfrm>
            <a:off x="406763" y="1706091"/>
            <a:ext cx="8521700" cy="1270000"/>
          </a:xfrm>
          <a:prstGeom prst="ellipse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 w="38100"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defTabSz="91412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b="1" kern="0" dirty="0">
                <a:solidFill>
                  <a:schemeClr val="tx1"/>
                </a:solidFill>
                <a:latin typeface="+mn-ea"/>
              </a:rPr>
              <a:t>물리서버 및 가상화 </a:t>
            </a:r>
            <a:r>
              <a:rPr lang="en-US" altLang="ko-KR" sz="2000" b="1" kern="0" dirty="0">
                <a:solidFill>
                  <a:schemeClr val="tx1"/>
                </a:solidFill>
                <a:latin typeface="+mn-ea"/>
              </a:rPr>
              <a:t>VM</a:t>
            </a:r>
          </a:p>
          <a:p>
            <a:pPr algn="ctr" defTabSz="91412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kern="0" dirty="0">
                <a:solidFill>
                  <a:schemeClr val="tx1"/>
                </a:solidFill>
                <a:latin typeface="+mn-ea"/>
              </a:rPr>
              <a:t>대당 라이선스</a:t>
            </a:r>
            <a:endParaRPr lang="en-US" altLang="ko-KR" sz="1600" kern="0" dirty="0">
              <a:solidFill>
                <a:schemeClr val="tx1"/>
              </a:solidFill>
              <a:latin typeface="+mn-ea"/>
            </a:endParaRPr>
          </a:p>
          <a:p>
            <a:pPr algn="ctr" defTabSz="91412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000" kern="0" dirty="0">
                <a:solidFill>
                  <a:schemeClr val="tx1"/>
                </a:solidFill>
                <a:latin typeface="+mn-ea"/>
              </a:rPr>
              <a:t>단일 라이선스 및 에이전트로 </a:t>
            </a:r>
            <a:r>
              <a:rPr lang="en-US" altLang="ko-KR" sz="1000" kern="0" dirty="0">
                <a:solidFill>
                  <a:schemeClr val="tx1"/>
                </a:solidFill>
                <a:latin typeface="+mn-ea"/>
              </a:rPr>
              <a:t>OS, </a:t>
            </a:r>
            <a:r>
              <a:rPr lang="ko-KR" altLang="en-US" sz="1000" kern="0" dirty="0">
                <a:solidFill>
                  <a:schemeClr val="tx1"/>
                </a:solidFill>
                <a:latin typeface="+mn-ea"/>
              </a:rPr>
              <a:t> 파일시스템</a:t>
            </a:r>
            <a:r>
              <a:rPr lang="en-US" altLang="ko-KR" sz="1000" kern="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 kern="0" dirty="0">
                <a:solidFill>
                  <a:schemeClr val="tx1"/>
                </a:solidFill>
                <a:latin typeface="+mn-ea"/>
              </a:rPr>
              <a:t>및</a:t>
            </a:r>
            <a:r>
              <a:rPr lang="en-US" altLang="ko-KR" sz="1000" kern="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 kern="0" dirty="0">
                <a:solidFill>
                  <a:schemeClr val="tx1"/>
                </a:solidFill>
                <a:latin typeface="+mn-ea"/>
              </a:rPr>
              <a:t>데이터베이스</a:t>
            </a:r>
            <a:r>
              <a:rPr lang="en-US" altLang="ko-KR" sz="1000" kern="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000" kern="0" dirty="0">
                <a:solidFill>
                  <a:schemeClr val="tx1"/>
                </a:solidFill>
                <a:latin typeface="+mn-ea"/>
              </a:rPr>
              <a:t>백업 가능 </a:t>
            </a:r>
            <a:endParaRPr lang="en-US" altLang="ko-KR" sz="1000" kern="0" dirty="0">
              <a:solidFill>
                <a:schemeClr val="tx1"/>
              </a:solidFill>
              <a:latin typeface="+mn-ea"/>
            </a:endParaRPr>
          </a:p>
          <a:p>
            <a:pPr algn="ctr" defTabSz="91412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kern="0" dirty="0">
                <a:solidFill>
                  <a:schemeClr val="tx1"/>
                </a:solidFill>
                <a:latin typeface="+mn-ea"/>
              </a:rPr>
              <a:t>– </a:t>
            </a:r>
            <a:r>
              <a:rPr lang="ko-KR" altLang="en-US" sz="1000" kern="0" dirty="0">
                <a:solidFill>
                  <a:schemeClr val="tx1"/>
                </a:solidFill>
                <a:latin typeface="+mn-ea"/>
              </a:rPr>
              <a:t>온라인 백업 모듈 포함</a:t>
            </a:r>
            <a:r>
              <a:rPr lang="en-US" altLang="ko-KR" sz="1000" kern="0" dirty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1600" kern="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73" name="그룹 44">
            <a:extLst>
              <a:ext uri="{FF2B5EF4-FFF2-40B4-BE49-F238E27FC236}">
                <a16:creationId xmlns:a16="http://schemas.microsoft.com/office/drawing/2014/main" id="{E3B17656-EE00-DFE3-207C-1042686D2FE7}"/>
              </a:ext>
            </a:extLst>
          </p:cNvPr>
          <p:cNvGrpSpPr>
            <a:grpSpLocks/>
          </p:cNvGrpSpPr>
          <p:nvPr/>
        </p:nvGrpSpPr>
        <p:grpSpPr bwMode="auto">
          <a:xfrm>
            <a:off x="3725499" y="3570499"/>
            <a:ext cx="1803400" cy="492125"/>
            <a:chOff x="2139572" y="1803109"/>
            <a:chExt cx="1803189" cy="892269"/>
          </a:xfrm>
        </p:grpSpPr>
        <p:sp>
          <p:nvSpPr>
            <p:cNvPr id="77" name="Isosceles Triangle 50">
              <a:extLst>
                <a:ext uri="{FF2B5EF4-FFF2-40B4-BE49-F238E27FC236}">
                  <a16:creationId xmlns:a16="http://schemas.microsoft.com/office/drawing/2014/main" id="{0BDDCD31-2556-05D5-6367-8E6CCC8D4EDA}"/>
                </a:ext>
              </a:extLst>
            </p:cNvPr>
            <p:cNvSpPr/>
            <p:nvPr/>
          </p:nvSpPr>
          <p:spPr bwMode="auto">
            <a:xfrm rot="10800000">
              <a:off x="2139572" y="1803109"/>
              <a:ext cx="1803189" cy="555508"/>
            </a:xfrm>
            <a:prstGeom prst="triangl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83C9EF">
                    <a:alpha val="12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68580" tIns="34290" rIns="34290" bIns="68580" anchor="b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57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ru-RU" sz="1100" spc="-38" dirty="0" err="1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latin typeface="+mn-ea"/>
                <a:cs typeface="Tahoma" panose="020B0604030504040204" pitchFamily="34" charset="0"/>
              </a:endParaRPr>
            </a:p>
          </p:txBody>
        </p:sp>
        <p:pic>
          <p:nvPicPr>
            <p:cNvPr id="79" name="Picture 6">
              <a:extLst>
                <a:ext uri="{FF2B5EF4-FFF2-40B4-BE49-F238E27FC236}">
                  <a16:creationId xmlns:a16="http://schemas.microsoft.com/office/drawing/2014/main" id="{75265C68-3693-371D-01E3-33E774D7C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8714" y="2045778"/>
              <a:ext cx="636862" cy="64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" name="TextBox 36">
              <a:extLst>
                <a:ext uri="{FF2B5EF4-FFF2-40B4-BE49-F238E27FC236}">
                  <a16:creationId xmlns:a16="http://schemas.microsoft.com/office/drawing/2014/main" id="{D99E16C4-39CA-CE51-9D88-91627E3C484C}"/>
                </a:ext>
              </a:extLst>
            </p:cNvPr>
            <p:cNvSpPr txBox="1"/>
            <p:nvPr/>
          </p:nvSpPr>
          <p:spPr>
            <a:xfrm>
              <a:off x="2745926" y="1840526"/>
              <a:ext cx="439172" cy="22321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dirty="0">
                  <a:latin typeface="+mn-ea"/>
                  <a:cs typeface="Tahoma" panose="020B0604030504040204" pitchFamily="34" charset="0"/>
                </a:rPr>
                <a:t>백업 서버</a:t>
              </a:r>
              <a:endParaRPr lang="ru-RU" sz="800" dirty="0" err="1">
                <a:latin typeface="+mn-ea"/>
                <a:cs typeface="Tahoma" panose="020B0604030504040204" pitchFamily="34" charset="0"/>
              </a:endParaRPr>
            </a:p>
          </p:txBody>
        </p:sp>
      </p:grpSp>
      <p:pic>
        <p:nvPicPr>
          <p:cNvPr id="74" name="그림 48">
            <a:extLst>
              <a:ext uri="{FF2B5EF4-FFF2-40B4-BE49-F238E27FC236}">
                <a16:creationId xmlns:a16="http://schemas.microsoft.com/office/drawing/2014/main" id="{5E4E3BA5-1C5E-9B1A-C205-4C302C133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123" y="3175998"/>
            <a:ext cx="773340" cy="41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그림 49">
            <a:extLst>
              <a:ext uri="{FF2B5EF4-FFF2-40B4-BE49-F238E27FC236}">
                <a16:creationId xmlns:a16="http://schemas.microsoft.com/office/drawing/2014/main" id="{4613EF36-E759-9212-B860-80BEFD369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194" y="3175324"/>
            <a:ext cx="773340" cy="41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239" descr="화살표_4">
            <a:extLst>
              <a:ext uri="{FF2B5EF4-FFF2-40B4-BE49-F238E27FC236}">
                <a16:creationId xmlns:a16="http://schemas.microsoft.com/office/drawing/2014/main" id="{4ABDBDFE-5D87-3D56-1D20-B7ED8E70B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 flipV="1">
            <a:off x="1769131" y="2844290"/>
            <a:ext cx="5670097" cy="56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그림 4">
            <a:extLst>
              <a:ext uri="{FF2B5EF4-FFF2-40B4-BE49-F238E27FC236}">
                <a16:creationId xmlns:a16="http://schemas.microsoft.com/office/drawing/2014/main" id="{2693ADF2-CCAA-A28A-22D4-22CAD0E27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548" y="2940432"/>
            <a:ext cx="141605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6" name="표 2">
            <a:extLst>
              <a:ext uri="{FF2B5EF4-FFF2-40B4-BE49-F238E27FC236}">
                <a16:creationId xmlns:a16="http://schemas.microsoft.com/office/drawing/2014/main" id="{2FA72D94-5EA8-9F3C-BAEF-08D7147F3C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688144"/>
              </p:ext>
            </p:extLst>
          </p:nvPr>
        </p:nvGraphicFramePr>
        <p:xfrm>
          <a:off x="989017" y="4034903"/>
          <a:ext cx="7301166" cy="856596"/>
        </p:xfrm>
        <a:graphic>
          <a:graphicData uri="http://schemas.openxmlformats.org/drawingml/2006/table">
            <a:tbl>
              <a:tblPr firstRow="1" firstCol="1" bandRow="1" bandCol="1"/>
              <a:tblGrid>
                <a:gridCol w="1216861">
                  <a:extLst>
                    <a:ext uri="{9D8B030D-6E8A-4147-A177-3AD203B41FA5}">
                      <a16:colId xmlns:a16="http://schemas.microsoft.com/office/drawing/2014/main" val="2922183673"/>
                    </a:ext>
                  </a:extLst>
                </a:gridCol>
                <a:gridCol w="1216861">
                  <a:extLst>
                    <a:ext uri="{9D8B030D-6E8A-4147-A177-3AD203B41FA5}">
                      <a16:colId xmlns:a16="http://schemas.microsoft.com/office/drawing/2014/main" val="1368613629"/>
                    </a:ext>
                  </a:extLst>
                </a:gridCol>
                <a:gridCol w="1216861">
                  <a:extLst>
                    <a:ext uri="{9D8B030D-6E8A-4147-A177-3AD203B41FA5}">
                      <a16:colId xmlns:a16="http://schemas.microsoft.com/office/drawing/2014/main" val="1553666809"/>
                    </a:ext>
                  </a:extLst>
                </a:gridCol>
                <a:gridCol w="1216861">
                  <a:extLst>
                    <a:ext uri="{9D8B030D-6E8A-4147-A177-3AD203B41FA5}">
                      <a16:colId xmlns:a16="http://schemas.microsoft.com/office/drawing/2014/main" val="2779783231"/>
                    </a:ext>
                  </a:extLst>
                </a:gridCol>
                <a:gridCol w="1216861">
                  <a:extLst>
                    <a:ext uri="{9D8B030D-6E8A-4147-A177-3AD203B41FA5}">
                      <a16:colId xmlns:a16="http://schemas.microsoft.com/office/drawing/2014/main" val="425486384"/>
                    </a:ext>
                  </a:extLst>
                </a:gridCol>
                <a:gridCol w="1216861">
                  <a:extLst>
                    <a:ext uri="{9D8B030D-6E8A-4147-A177-3AD203B41FA5}">
                      <a16:colId xmlns:a16="http://schemas.microsoft.com/office/drawing/2014/main" val="1671248738"/>
                    </a:ext>
                  </a:extLst>
                </a:gridCol>
              </a:tblGrid>
              <a:tr h="144256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지원 플랫폼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구매 단위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에디션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09382"/>
                  </a:ext>
                </a:extLst>
              </a:tr>
              <a:tr h="389217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인스턴스 라이선스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년 과금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X86 </a:t>
                      </a: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시스템</a:t>
                      </a:r>
                      <a:endParaRPr lang="en-US" altLang="ko-KR" sz="9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가상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물리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퍼블릭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에이전트 설치 대상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개 인스턴스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Standard </a:t>
                      </a:r>
                    </a:p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Enterprise </a:t>
                      </a:r>
                    </a:p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Enterprise Plus </a:t>
                      </a:r>
                      <a:endParaRPr lang="ko-KR" altLang="en-US" sz="9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3920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63462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FB4F7F-5617-4735-BE42-1786EB3C6C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9999" y="164678"/>
            <a:ext cx="8425225" cy="430887"/>
          </a:xfrm>
        </p:spPr>
        <p:txBody>
          <a:bodyPr/>
          <a:lstStyle/>
          <a:p>
            <a:r>
              <a:rPr lang="ko-KR" altLang="en-US" sz="2800" dirty="0"/>
              <a:t>기대 효과</a:t>
            </a:r>
            <a:endParaRPr lang="en-US" sz="2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A7CFCD-BAD7-4BA3-9841-C07FC8DF56A0}"/>
              </a:ext>
            </a:extLst>
          </p:cNvPr>
          <p:cNvCxnSpPr>
            <a:cxnSpLocks/>
          </p:cNvCxnSpPr>
          <p:nvPr/>
        </p:nvCxnSpPr>
        <p:spPr>
          <a:xfrm>
            <a:off x="360000" y="663792"/>
            <a:ext cx="8358271" cy="0"/>
          </a:xfrm>
          <a:prstGeom prst="line">
            <a:avLst/>
          </a:prstGeom>
          <a:ln w="12700">
            <a:solidFill>
              <a:srgbClr val="00B336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특징주]인디에프 주가, 개성공단 재개 기대감에 강세 &lt; 종합 &lt; 경제 &lt; 기사본문 - 국제뉴스">
            <a:extLst>
              <a:ext uri="{FF2B5EF4-FFF2-40B4-BE49-F238E27FC236}">
                <a16:creationId xmlns:a16="http://schemas.microsoft.com/office/drawing/2014/main" id="{DA741F54-41EC-B507-4697-97422AF1F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3747" r="12863" b="21069"/>
          <a:stretch/>
        </p:blipFill>
        <p:spPr bwMode="auto">
          <a:xfrm>
            <a:off x="7758398" y="186562"/>
            <a:ext cx="914400" cy="30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2" descr="바닦">
            <a:extLst>
              <a:ext uri="{FF2B5EF4-FFF2-40B4-BE49-F238E27FC236}">
                <a16:creationId xmlns:a16="http://schemas.microsoft.com/office/drawing/2014/main" id="{16F51D27-8912-5D84-6B62-CE0EA5643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11" y="2975840"/>
            <a:ext cx="8669177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9DC75A0-263E-260C-00A4-736202509EAA}"/>
              </a:ext>
            </a:extLst>
          </p:cNvPr>
          <p:cNvSpPr/>
          <p:nvPr/>
        </p:nvSpPr>
        <p:spPr>
          <a:xfrm>
            <a:off x="331114" y="2828668"/>
            <a:ext cx="8429171" cy="291720"/>
          </a:xfrm>
          <a:prstGeom prst="rect">
            <a:avLst/>
          </a:prstGeom>
          <a:solidFill>
            <a:srgbClr val="005F4B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marL="0" lvl="1" indent="-180975" algn="ctr" defTabSz="935980" eaLnBrk="1" hangingPunct="1">
              <a:spcBef>
                <a:spcPts val="0"/>
              </a:spcBef>
              <a:spcAft>
                <a:spcPts val="240"/>
              </a:spcAft>
              <a:defRPr/>
            </a:pPr>
            <a:r>
              <a:rPr lang="ko-KR" altLang="en-US" sz="1400" b="1" kern="0" spc="-50" dirty="0" err="1">
                <a:gradFill>
                  <a:gsLst>
                    <a:gs pos="100000">
                      <a:prstClr val="white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인디에프</a:t>
            </a:r>
            <a:r>
              <a:rPr lang="ko-KR" altLang="en-US" sz="1400" b="1" kern="0" spc="-50" dirty="0">
                <a:gradFill>
                  <a:gsLst>
                    <a:gs pos="100000">
                      <a:prstClr val="white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 백업솔루션 구축</a:t>
            </a:r>
          </a:p>
        </p:txBody>
      </p:sp>
      <p:grpSp>
        <p:nvGrpSpPr>
          <p:cNvPr id="9" name="그룹 40">
            <a:extLst>
              <a:ext uri="{FF2B5EF4-FFF2-40B4-BE49-F238E27FC236}">
                <a16:creationId xmlns:a16="http://schemas.microsoft.com/office/drawing/2014/main" id="{42D04733-871A-0836-4184-0C3AD21B17EB}"/>
              </a:ext>
            </a:extLst>
          </p:cNvPr>
          <p:cNvGrpSpPr>
            <a:grpSpLocks/>
          </p:cNvGrpSpPr>
          <p:nvPr/>
        </p:nvGrpSpPr>
        <p:grpSpPr bwMode="auto">
          <a:xfrm>
            <a:off x="437356" y="3165599"/>
            <a:ext cx="8269287" cy="546100"/>
            <a:chOff x="1019625" y="4092362"/>
            <a:chExt cx="7456717" cy="624782"/>
          </a:xfrm>
        </p:grpSpPr>
        <p:sp>
          <p:nvSpPr>
            <p:cNvPr id="10" name="모서리가 둥근 직사각형 67">
              <a:extLst>
                <a:ext uri="{FF2B5EF4-FFF2-40B4-BE49-F238E27FC236}">
                  <a16:creationId xmlns:a16="http://schemas.microsoft.com/office/drawing/2014/main" id="{7AADA871-79DA-F303-21E3-5D8E1410AA09}"/>
                </a:ext>
              </a:extLst>
            </p:cNvPr>
            <p:cNvSpPr/>
            <p:nvPr/>
          </p:nvSpPr>
          <p:spPr bwMode="auto">
            <a:xfrm>
              <a:off x="1019625" y="4092362"/>
              <a:ext cx="1810660" cy="624782"/>
            </a:xfrm>
            <a:prstGeom prst="roundRect">
              <a:avLst>
                <a:gd name="adj" fmla="val 9698"/>
              </a:avLst>
            </a:prstGeom>
            <a:gradFill flip="none" rotWithShape="1">
              <a:gsLst>
                <a:gs pos="25000">
                  <a:sysClr val="window" lastClr="FFFFFF"/>
                </a:gs>
                <a:gs pos="0">
                  <a:srgbClr val="EEECE1"/>
                </a:gs>
                <a:gs pos="70000">
                  <a:sysClr val="window" lastClr="FFFFFF">
                    <a:lumMod val="85000"/>
                  </a:sys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</a:ln>
            <a:effectLst>
              <a:innerShdw blurRad="63500">
                <a:sysClr val="windowText" lastClr="000000">
                  <a:lumMod val="65000"/>
                  <a:lumOff val="35000"/>
                </a:sysClr>
              </a:innerShdw>
            </a:effectLst>
          </p:spPr>
          <p:txBody>
            <a:bodyPr lIns="0" rIns="0" anchor="ctr"/>
            <a:lstStyle/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백업 어플라이언스를 통한 완벽한 </a:t>
              </a:r>
              <a:r>
                <a:rPr lang="en-US" altLang="ko-KR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OS/</a:t>
              </a:r>
              <a:r>
                <a:rPr lang="ko-KR" altLang="en-US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데이터 백업 구축</a:t>
              </a:r>
            </a:p>
          </p:txBody>
        </p:sp>
        <p:sp>
          <p:nvSpPr>
            <p:cNvPr id="11" name="모서리가 둥근 직사각형 68">
              <a:extLst>
                <a:ext uri="{FF2B5EF4-FFF2-40B4-BE49-F238E27FC236}">
                  <a16:creationId xmlns:a16="http://schemas.microsoft.com/office/drawing/2014/main" id="{0E6A0346-0F26-C9D5-F441-BEB5B528B960}"/>
                </a:ext>
              </a:extLst>
            </p:cNvPr>
            <p:cNvSpPr/>
            <p:nvPr/>
          </p:nvSpPr>
          <p:spPr bwMode="auto">
            <a:xfrm>
              <a:off x="2901644" y="4092362"/>
              <a:ext cx="1810660" cy="624782"/>
            </a:xfrm>
            <a:prstGeom prst="roundRect">
              <a:avLst>
                <a:gd name="adj" fmla="val 9698"/>
              </a:avLst>
            </a:prstGeom>
            <a:gradFill flip="none" rotWithShape="1">
              <a:gsLst>
                <a:gs pos="25000">
                  <a:sysClr val="window" lastClr="FFFFFF"/>
                </a:gs>
                <a:gs pos="0">
                  <a:srgbClr val="EEECE1"/>
                </a:gs>
                <a:gs pos="70000">
                  <a:sysClr val="window" lastClr="FFFFFF">
                    <a:lumMod val="85000"/>
                  </a:sys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</a:ln>
            <a:effectLst>
              <a:innerShdw blurRad="63500">
                <a:sysClr val="windowText" lastClr="000000">
                  <a:lumMod val="65000"/>
                  <a:lumOff val="35000"/>
                </a:sysClr>
              </a:innerShdw>
            </a:effectLst>
          </p:spPr>
          <p:txBody>
            <a:bodyPr lIns="0" rIns="0" anchor="ctr"/>
            <a:lstStyle/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kern="0" dirty="0" err="1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주센터</a:t>
              </a:r>
              <a:r>
                <a:rPr lang="en-US" altLang="ko-KR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/</a:t>
              </a:r>
              <a:r>
                <a:rPr lang="ko-KR" altLang="en-US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원격지 소산</a:t>
              </a:r>
            </a:p>
          </p:txBody>
        </p:sp>
        <p:sp>
          <p:nvSpPr>
            <p:cNvPr id="12" name="모서리가 둥근 직사각형 69">
              <a:extLst>
                <a:ext uri="{FF2B5EF4-FFF2-40B4-BE49-F238E27FC236}">
                  <a16:creationId xmlns:a16="http://schemas.microsoft.com/office/drawing/2014/main" id="{73694966-0325-A5BF-C0BC-4C81A3279600}"/>
                </a:ext>
              </a:extLst>
            </p:cNvPr>
            <p:cNvSpPr/>
            <p:nvPr/>
          </p:nvSpPr>
          <p:spPr bwMode="auto">
            <a:xfrm>
              <a:off x="4783663" y="4092362"/>
              <a:ext cx="1810660" cy="624782"/>
            </a:xfrm>
            <a:prstGeom prst="roundRect">
              <a:avLst>
                <a:gd name="adj" fmla="val 9698"/>
              </a:avLst>
            </a:prstGeom>
            <a:gradFill flip="none" rotWithShape="1">
              <a:gsLst>
                <a:gs pos="25000">
                  <a:sysClr val="window" lastClr="FFFFFF"/>
                </a:gs>
                <a:gs pos="0">
                  <a:srgbClr val="EEECE1"/>
                </a:gs>
                <a:gs pos="70000">
                  <a:sysClr val="window" lastClr="FFFFFF">
                    <a:lumMod val="85000"/>
                  </a:sys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</a:ln>
            <a:effectLst>
              <a:innerShdw blurRad="63500">
                <a:sysClr val="windowText" lastClr="000000">
                  <a:lumMod val="65000"/>
                  <a:lumOff val="35000"/>
                </a:sysClr>
              </a:innerShdw>
            </a:effectLst>
          </p:spPr>
          <p:txBody>
            <a:bodyPr lIns="0" rIns="0" anchor="ctr"/>
            <a:lstStyle/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손쉬운 데이터 변환</a:t>
              </a:r>
              <a:endParaRPr lang="en-US" altLang="ko-KR" sz="1200" kern="0" dirty="0">
                <a:ln>
                  <a:solidFill>
                    <a:prstClr val="white">
                      <a:lumMod val="65000"/>
                      <a:alpha val="3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</a:endParaRPr>
            </a:p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(P2V, V2V, V2C </a:t>
              </a:r>
              <a:r>
                <a:rPr lang="ko-KR" altLang="en-US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등</a:t>
              </a:r>
              <a:r>
                <a:rPr lang="en-US" altLang="ko-KR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)</a:t>
              </a:r>
              <a:endParaRPr lang="ko-KR" altLang="en-US" sz="1200" kern="0" dirty="0">
                <a:ln>
                  <a:solidFill>
                    <a:prstClr val="white">
                      <a:lumMod val="65000"/>
                      <a:alpha val="3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13" name="모서리가 둥근 직사각형 70">
              <a:extLst>
                <a:ext uri="{FF2B5EF4-FFF2-40B4-BE49-F238E27FC236}">
                  <a16:creationId xmlns:a16="http://schemas.microsoft.com/office/drawing/2014/main" id="{47C6D25D-9642-A236-6E5D-D35DA49DF9F5}"/>
                </a:ext>
              </a:extLst>
            </p:cNvPr>
            <p:cNvSpPr/>
            <p:nvPr/>
          </p:nvSpPr>
          <p:spPr bwMode="auto">
            <a:xfrm>
              <a:off x="6665682" y="4092362"/>
              <a:ext cx="1810660" cy="624782"/>
            </a:xfrm>
            <a:prstGeom prst="roundRect">
              <a:avLst>
                <a:gd name="adj" fmla="val 9698"/>
              </a:avLst>
            </a:prstGeom>
            <a:gradFill flip="none" rotWithShape="1">
              <a:gsLst>
                <a:gs pos="25000">
                  <a:sysClr val="window" lastClr="FFFFFF"/>
                </a:gs>
                <a:gs pos="0">
                  <a:srgbClr val="EEECE1"/>
                </a:gs>
                <a:gs pos="70000">
                  <a:sysClr val="window" lastClr="FFFFFF">
                    <a:lumMod val="85000"/>
                  </a:sys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</a:ln>
            <a:effectLst>
              <a:innerShdw blurRad="63500">
                <a:sysClr val="windowText" lastClr="000000">
                  <a:lumMod val="65000"/>
                  <a:lumOff val="35000"/>
                </a:sysClr>
              </a:innerShdw>
            </a:effectLst>
          </p:spPr>
          <p:txBody>
            <a:bodyPr lIns="0" rIns="0" anchor="ctr"/>
            <a:lstStyle/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최신 신기술 적용</a:t>
              </a:r>
              <a:endParaRPr lang="en-US" altLang="ko-KR" sz="1200" kern="0" dirty="0">
                <a:ln>
                  <a:solidFill>
                    <a:prstClr val="white">
                      <a:lumMod val="65000"/>
                      <a:alpha val="3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</a:endParaRPr>
            </a:p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(Instant/Secure </a:t>
              </a:r>
              <a:r>
                <a:rPr lang="ko-KR" altLang="en-US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복구</a:t>
              </a:r>
              <a:r>
                <a:rPr lang="en-US" altLang="ko-KR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) </a:t>
              </a:r>
              <a:endParaRPr lang="ko-KR" altLang="en-US" sz="1200" kern="0" dirty="0">
                <a:ln>
                  <a:solidFill>
                    <a:prstClr val="white">
                      <a:lumMod val="65000"/>
                      <a:alpha val="3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2B7B0FA8-D086-1EBB-3FF4-A4A5327640A2}"/>
              </a:ext>
            </a:extLst>
          </p:cNvPr>
          <p:cNvGrpSpPr/>
          <p:nvPr/>
        </p:nvGrpSpPr>
        <p:grpSpPr>
          <a:xfrm>
            <a:off x="0" y="1373025"/>
            <a:ext cx="9144000" cy="1049215"/>
            <a:chOff x="0" y="2117725"/>
            <a:chExt cx="9906000" cy="1136650"/>
          </a:xfrm>
        </p:grpSpPr>
        <p:sp>
          <p:nvSpPr>
            <p:cNvPr id="14" name="직사각형 65">
              <a:extLst>
                <a:ext uri="{FF2B5EF4-FFF2-40B4-BE49-F238E27FC236}">
                  <a16:creationId xmlns:a16="http://schemas.microsoft.com/office/drawing/2014/main" id="{70020F06-A1AD-D8D8-3844-B2E80AACBF00}"/>
                </a:ext>
              </a:extLst>
            </p:cNvPr>
            <p:cNvSpPr/>
            <p:nvPr/>
          </p:nvSpPr>
          <p:spPr>
            <a:xfrm>
              <a:off x="0" y="2309813"/>
              <a:ext cx="9906000" cy="752475"/>
            </a:xfrm>
            <a:prstGeom prst="rect">
              <a:avLst/>
            </a:prstGeom>
            <a:solidFill>
              <a:srgbClr val="F3F3F3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bevelT w="0"/>
                <a:bevelB w="0" h="0"/>
              </a:sp3d>
            </a:bodyPr>
            <a:lstStyle/>
            <a:p>
              <a:pPr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1900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grpSp>
          <p:nvGrpSpPr>
            <p:cNvPr id="15" name="그룹 62">
              <a:extLst>
                <a:ext uri="{FF2B5EF4-FFF2-40B4-BE49-F238E27FC236}">
                  <a16:creationId xmlns:a16="http://schemas.microsoft.com/office/drawing/2014/main" id="{3C7C123A-E092-947B-4E1A-16BDDE0146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4075" y="2117725"/>
              <a:ext cx="1885950" cy="1136650"/>
              <a:chOff x="6727981" y="2219674"/>
              <a:chExt cx="1997597" cy="1204864"/>
            </a:xfrm>
          </p:grpSpPr>
          <p:sp>
            <p:nvSpPr>
              <p:cNvPr id="16" name="원호 66">
                <a:extLst>
                  <a:ext uri="{FF2B5EF4-FFF2-40B4-BE49-F238E27FC236}">
                    <a16:creationId xmlns:a16="http://schemas.microsoft.com/office/drawing/2014/main" id="{48FD68A4-824C-33D5-8B46-74D816196EE0}"/>
                  </a:ext>
                </a:extLst>
              </p:cNvPr>
              <p:cNvSpPr/>
              <p:nvPr/>
            </p:nvSpPr>
            <p:spPr>
              <a:xfrm>
                <a:off x="6727981" y="2219674"/>
                <a:ext cx="1205621" cy="1204864"/>
              </a:xfrm>
              <a:prstGeom prst="arc">
                <a:avLst>
                  <a:gd name="adj1" fmla="val 18970944"/>
                  <a:gd name="adj2" fmla="val 2465621"/>
                </a:avLst>
              </a:prstGeom>
              <a:noFill/>
              <a:ln w="25400" cap="rnd" cmpd="sng" algn="ctr">
                <a:solidFill>
                  <a:srgbClr val="187BB6"/>
                </a:solidFill>
                <a:prstDash val="sysDot"/>
              </a:ln>
              <a:effectLst/>
            </p:spPr>
            <p:txBody>
              <a:bodyPr wrap="none" tIns="0" bIns="0" anchor="ctr"/>
              <a:lstStyle/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400" kern="0">
                  <a:solidFill>
                    <a:prstClr val="black"/>
                  </a:solidFill>
                  <a:latin typeface="+mn-ea"/>
                  <a:ea typeface="+mn-ea"/>
                </a:endParaRPr>
              </a:p>
            </p:txBody>
          </p:sp>
          <p:cxnSp>
            <p:nvCxnSpPr>
              <p:cNvPr id="17" name="직선 연결선 67">
                <a:extLst>
                  <a:ext uri="{FF2B5EF4-FFF2-40B4-BE49-F238E27FC236}">
                    <a16:creationId xmlns:a16="http://schemas.microsoft.com/office/drawing/2014/main" id="{BF792FF0-9F78-E60F-B74C-A16ADC344E1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932750" y="2822106"/>
                <a:ext cx="792828" cy="0"/>
              </a:xfrm>
              <a:prstGeom prst="line">
                <a:avLst/>
              </a:prstGeom>
              <a:noFill/>
              <a:ln w="15875" cap="rnd" algn="ctr">
                <a:solidFill>
                  <a:srgbClr val="187BB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8" name="그룹 63">
              <a:extLst>
                <a:ext uri="{FF2B5EF4-FFF2-40B4-BE49-F238E27FC236}">
                  <a16:creationId xmlns:a16="http://schemas.microsoft.com/office/drawing/2014/main" id="{977810D5-1656-2938-F8AF-7494311DD3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5650" y="2117725"/>
              <a:ext cx="1885950" cy="1136650"/>
              <a:chOff x="1496616" y="2219674"/>
              <a:chExt cx="1997598" cy="1204864"/>
            </a:xfrm>
          </p:grpSpPr>
          <p:sp>
            <p:nvSpPr>
              <p:cNvPr id="19" name="원호 64">
                <a:extLst>
                  <a:ext uri="{FF2B5EF4-FFF2-40B4-BE49-F238E27FC236}">
                    <a16:creationId xmlns:a16="http://schemas.microsoft.com/office/drawing/2014/main" id="{DA50CCA4-71DB-3C21-97B7-930A59461461}"/>
                  </a:ext>
                </a:extLst>
              </p:cNvPr>
              <p:cNvSpPr/>
              <p:nvPr/>
            </p:nvSpPr>
            <p:spPr>
              <a:xfrm flipH="1">
                <a:off x="2288594" y="2219674"/>
                <a:ext cx="1205620" cy="1204864"/>
              </a:xfrm>
              <a:prstGeom prst="arc">
                <a:avLst>
                  <a:gd name="adj1" fmla="val 18970944"/>
                  <a:gd name="adj2" fmla="val 2465621"/>
                </a:avLst>
              </a:prstGeom>
              <a:noFill/>
              <a:ln w="25400" cap="rnd" cmpd="sng" algn="ctr">
                <a:solidFill>
                  <a:srgbClr val="187BB6"/>
                </a:solidFill>
                <a:prstDash val="sysDot"/>
              </a:ln>
              <a:effectLst/>
            </p:spPr>
            <p:txBody>
              <a:bodyPr wrap="none" tIns="0" bIns="0" anchor="ctr"/>
              <a:lstStyle/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400" kern="0">
                  <a:solidFill>
                    <a:prstClr val="black"/>
                  </a:solidFill>
                  <a:latin typeface="+mn-ea"/>
                  <a:ea typeface="+mn-ea"/>
                </a:endParaRPr>
              </a:p>
            </p:txBody>
          </p:sp>
          <p:cxnSp>
            <p:nvCxnSpPr>
              <p:cNvPr id="20" name="직선 연결선 65">
                <a:extLst>
                  <a:ext uri="{FF2B5EF4-FFF2-40B4-BE49-F238E27FC236}">
                    <a16:creationId xmlns:a16="http://schemas.microsoft.com/office/drawing/2014/main" id="{7B94C03D-49D4-A620-501F-6C0DB5C78C7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496616" y="2822106"/>
                <a:ext cx="792828" cy="0"/>
              </a:xfrm>
              <a:prstGeom prst="line">
                <a:avLst/>
              </a:prstGeom>
              <a:noFill/>
              <a:ln w="15875" cap="rnd" algn="ctr">
                <a:solidFill>
                  <a:srgbClr val="187BB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" name="그룹 49">
              <a:extLst>
                <a:ext uri="{FF2B5EF4-FFF2-40B4-BE49-F238E27FC236}">
                  <a16:creationId xmlns:a16="http://schemas.microsoft.com/office/drawing/2014/main" id="{F80B1BA0-6EC3-CADB-4B02-5989809C69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0538" y="2147888"/>
              <a:ext cx="6340475" cy="1076325"/>
              <a:chOff x="2266136" y="2251585"/>
              <a:chExt cx="6714393" cy="1141041"/>
            </a:xfrm>
          </p:grpSpPr>
          <p:grpSp>
            <p:nvGrpSpPr>
              <p:cNvPr id="22" name="그룹 50">
                <a:extLst>
                  <a:ext uri="{FF2B5EF4-FFF2-40B4-BE49-F238E27FC236}">
                    <a16:creationId xmlns:a16="http://schemas.microsoft.com/office/drawing/2014/main" id="{8C5AF547-68C8-A42F-D961-0D12C753DD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53589" y="2251585"/>
                <a:ext cx="1141041" cy="1141040"/>
                <a:chOff x="3406566" y="2084559"/>
                <a:chExt cx="1274153" cy="1274153"/>
              </a:xfrm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1C06FB0-EC0C-6BB8-5606-BC671CCFC57F}"/>
                    </a:ext>
                  </a:extLst>
                </p:cNvPr>
                <p:cNvSpPr/>
                <p:nvPr/>
              </p:nvSpPr>
              <p:spPr>
                <a:xfrm>
                  <a:off x="3406566" y="2084559"/>
                  <a:ext cx="1274153" cy="1274153"/>
                </a:xfrm>
                <a:prstGeom prst="ellipse">
                  <a:avLst/>
                </a:prstGeom>
                <a:solidFill>
                  <a:srgbClr val="7583BF"/>
                </a:solidFill>
                <a:ln w="444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lIns="0" tIns="0" rIns="0" bIns="0" anchor="ctr"/>
                <a:lstStyle/>
                <a:p>
                  <a:pPr algn="ctr" defTabSz="957838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ko-KR" sz="1400" b="1" kern="0" spc="-150" dirty="0">
                      <a:ln>
                        <a:solidFill>
                          <a:prstClr val="white">
                            <a:lumMod val="65000"/>
                            <a:alpha val="3000"/>
                          </a:prst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ea"/>
                      <a:ea typeface="+mn-ea"/>
                    </a:rPr>
                    <a:t>RTO/RPO</a:t>
                  </a:r>
                </a:p>
                <a:p>
                  <a:pPr algn="ctr" defTabSz="957838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400" b="1" kern="0" spc="-150" dirty="0">
                      <a:ln>
                        <a:solidFill>
                          <a:prstClr val="white">
                            <a:lumMod val="65000"/>
                            <a:alpha val="3000"/>
                          </a:prst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ea"/>
                      <a:ea typeface="+mn-ea"/>
                    </a:rPr>
                    <a:t>충족</a:t>
                  </a:r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8F02069-6271-1F90-52B5-939184A6DBF6}"/>
                    </a:ext>
                  </a:extLst>
                </p:cNvPr>
                <p:cNvSpPr/>
                <p:nvPr/>
              </p:nvSpPr>
              <p:spPr>
                <a:xfrm>
                  <a:off x="3511100" y="2084559"/>
                  <a:ext cx="1064393" cy="753592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alpha val="36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4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tIns="0" bIns="0" anchor="ctr"/>
                <a:lstStyle/>
                <a:p>
                  <a:pPr algn="ctr" defTabSz="957838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400" kern="0" dirty="0">
                    <a:solidFill>
                      <a:prstClr val="white"/>
                    </a:solidFill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23" name="그룹 51">
                <a:extLst>
                  <a:ext uri="{FF2B5EF4-FFF2-40B4-BE49-F238E27FC236}">
                    <a16:creationId xmlns:a16="http://schemas.microsoft.com/office/drawing/2014/main" id="{94E42885-DA1F-869A-B12D-46471E3A07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41043" y="2251585"/>
                <a:ext cx="1141041" cy="1141040"/>
                <a:chOff x="4584554" y="2084559"/>
                <a:chExt cx="1274153" cy="1274153"/>
              </a:xfrm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113A81D-B0DD-E495-B5F3-93A6CDA3EB3B}"/>
                    </a:ext>
                  </a:extLst>
                </p:cNvPr>
                <p:cNvSpPr/>
                <p:nvPr/>
              </p:nvSpPr>
              <p:spPr>
                <a:xfrm>
                  <a:off x="4584554" y="2084559"/>
                  <a:ext cx="1274153" cy="1274153"/>
                </a:xfrm>
                <a:prstGeom prst="ellipse">
                  <a:avLst/>
                </a:prstGeom>
                <a:solidFill>
                  <a:srgbClr val="5988B3"/>
                </a:solidFill>
                <a:ln w="444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lIns="0" tIns="0" rIns="0" bIns="0" anchor="ctr"/>
                <a:lstStyle/>
                <a:p>
                  <a:pPr algn="ctr" defTabSz="957838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ko-KR" sz="1400" b="1" kern="0" spc="-150" dirty="0">
                      <a:ln>
                        <a:solidFill>
                          <a:prstClr val="white">
                            <a:lumMod val="65000"/>
                            <a:alpha val="3000"/>
                          </a:prst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ea"/>
                      <a:ea typeface="+mn-ea"/>
                    </a:rPr>
                    <a:t>OS </a:t>
                  </a:r>
                  <a:r>
                    <a:rPr lang="ko-KR" altLang="en-US" sz="1400" b="1" kern="0" spc="-150" dirty="0">
                      <a:ln>
                        <a:solidFill>
                          <a:prstClr val="white">
                            <a:lumMod val="65000"/>
                            <a:alpha val="3000"/>
                          </a:prst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ea"/>
                      <a:ea typeface="+mn-ea"/>
                    </a:rPr>
                    <a:t>및 데이터</a:t>
                  </a:r>
                  <a:endParaRPr lang="en-US" altLang="ko-KR" sz="1400" b="1" kern="0" spc="-150" dirty="0">
                    <a:ln>
                      <a:solidFill>
                        <a:prstClr val="white">
                          <a:lumMod val="65000"/>
                          <a:alpha val="3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endParaRPr>
                </a:p>
                <a:p>
                  <a:pPr algn="ctr" defTabSz="957838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400" b="1" kern="0" spc="-150" dirty="0">
                      <a:ln>
                        <a:solidFill>
                          <a:prstClr val="white">
                            <a:lumMod val="65000"/>
                            <a:alpha val="3000"/>
                          </a:prst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ea"/>
                      <a:ea typeface="+mn-ea"/>
                    </a:rPr>
                    <a:t>통합 백업</a:t>
                  </a:r>
                  <a:endParaRPr lang="en-US" altLang="ko-KR" sz="1400" b="1" kern="0" spc="-150" dirty="0">
                    <a:ln>
                      <a:solidFill>
                        <a:prstClr val="white">
                          <a:lumMod val="65000"/>
                          <a:alpha val="3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endParaRPr>
                </a:p>
                <a:p>
                  <a:pPr algn="ctr" defTabSz="957838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400" b="1" kern="0" spc="-150" dirty="0">
                      <a:ln>
                        <a:solidFill>
                          <a:prstClr val="white">
                            <a:lumMod val="65000"/>
                            <a:alpha val="3000"/>
                          </a:prst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ea"/>
                      <a:ea typeface="+mn-ea"/>
                    </a:rPr>
                    <a:t>구축</a:t>
                  </a:r>
                  <a:endParaRPr lang="en-US" altLang="ko-KR" sz="1400" b="1" kern="0" spc="-150" dirty="0">
                    <a:ln>
                      <a:solidFill>
                        <a:prstClr val="white">
                          <a:lumMod val="65000"/>
                          <a:alpha val="3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8E850B0-6514-F820-57A0-B5A8615F7BE7}"/>
                    </a:ext>
                  </a:extLst>
                </p:cNvPr>
                <p:cNvSpPr/>
                <p:nvPr/>
              </p:nvSpPr>
              <p:spPr>
                <a:xfrm>
                  <a:off x="4690373" y="2084559"/>
                  <a:ext cx="1062515" cy="753592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alpha val="36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4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tIns="0" bIns="0" anchor="ctr"/>
                <a:lstStyle/>
                <a:p>
                  <a:pPr algn="ctr" defTabSz="957838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400" kern="0" dirty="0">
                    <a:solidFill>
                      <a:prstClr val="white"/>
                    </a:solidFill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24" name="그룹 52">
                <a:extLst>
                  <a:ext uri="{FF2B5EF4-FFF2-40B4-BE49-F238E27FC236}">
                    <a16:creationId xmlns:a16="http://schemas.microsoft.com/office/drawing/2014/main" id="{560997C0-F58B-08C0-3651-7B8428D364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28497" y="2251585"/>
                <a:ext cx="2552032" cy="1141040"/>
                <a:chOff x="5762543" y="2084559"/>
                <a:chExt cx="2849748" cy="1274153"/>
              </a:xfrm>
            </p:grpSpPr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D686B59-8EF8-F5CD-3F5B-E4556604DF6E}"/>
                    </a:ext>
                  </a:extLst>
                </p:cNvPr>
                <p:cNvSpPr/>
                <p:nvPr/>
              </p:nvSpPr>
              <p:spPr>
                <a:xfrm>
                  <a:off x="5762543" y="2084559"/>
                  <a:ext cx="1274153" cy="1274153"/>
                </a:xfrm>
                <a:prstGeom prst="ellipse">
                  <a:avLst/>
                </a:prstGeom>
                <a:solidFill>
                  <a:srgbClr val="007392">
                    <a:alpha val="79000"/>
                  </a:srgbClr>
                </a:solidFill>
                <a:ln w="444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lIns="0" tIns="0" rIns="0" bIns="0" anchor="ctr"/>
                <a:lstStyle/>
                <a:p>
                  <a:pPr algn="ctr" defTabSz="957838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400" b="1" kern="0" spc="-150" dirty="0">
                      <a:ln>
                        <a:solidFill>
                          <a:prstClr val="white">
                            <a:lumMod val="65000"/>
                            <a:alpha val="3000"/>
                          </a:prst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ea"/>
                      <a:ea typeface="+mn-ea"/>
                    </a:rPr>
                    <a:t>유연한</a:t>
                  </a:r>
                  <a:endParaRPr lang="en-US" altLang="ko-KR" sz="1400" b="1" kern="0" spc="-150" dirty="0">
                    <a:ln>
                      <a:solidFill>
                        <a:prstClr val="white">
                          <a:lumMod val="65000"/>
                          <a:alpha val="3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endParaRPr>
                </a:p>
                <a:p>
                  <a:pPr algn="ctr" defTabSz="957838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400" b="1" kern="0" spc="-150" dirty="0">
                      <a:ln>
                        <a:solidFill>
                          <a:prstClr val="white">
                            <a:lumMod val="65000"/>
                            <a:alpha val="3000"/>
                          </a:prst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ea"/>
                      <a:ea typeface="+mn-ea"/>
                    </a:rPr>
                    <a:t>확장성</a:t>
                  </a:r>
                  <a:endParaRPr lang="en-US" altLang="ko-KR" sz="1400" b="1" kern="0" spc="-150" dirty="0">
                    <a:ln>
                      <a:solidFill>
                        <a:prstClr val="white">
                          <a:lumMod val="65000"/>
                          <a:alpha val="3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endParaRPr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D23D05C-FCA4-BD95-D4B4-E59DD63619E4}"/>
                    </a:ext>
                  </a:extLst>
                </p:cNvPr>
                <p:cNvSpPr/>
                <p:nvPr/>
              </p:nvSpPr>
              <p:spPr>
                <a:xfrm>
                  <a:off x="5867771" y="2084559"/>
                  <a:ext cx="1064393" cy="753592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alpha val="36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4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tIns="0" bIns="0" anchor="ctr"/>
                <a:lstStyle/>
                <a:p>
                  <a:pPr algn="ctr" defTabSz="957838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400" kern="0" dirty="0">
                    <a:solidFill>
                      <a:prstClr val="white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C1040E21-6C12-BEDC-B061-64E25113A1AF}"/>
                    </a:ext>
                  </a:extLst>
                </p:cNvPr>
                <p:cNvSpPr/>
                <p:nvPr/>
              </p:nvSpPr>
              <p:spPr>
                <a:xfrm>
                  <a:off x="7338138" y="2084559"/>
                  <a:ext cx="1274153" cy="1274153"/>
                </a:xfrm>
                <a:prstGeom prst="ellipse">
                  <a:avLst/>
                </a:prstGeom>
                <a:solidFill>
                  <a:srgbClr val="007392">
                    <a:alpha val="79000"/>
                  </a:srgbClr>
                </a:solidFill>
                <a:ln w="444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lIns="0" tIns="0" rIns="0" bIns="0" anchor="ctr"/>
                <a:lstStyle/>
                <a:p>
                  <a:pPr algn="ctr" defTabSz="957838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400" b="1" kern="0" spc="-150" dirty="0">
                      <a:ln>
                        <a:solidFill>
                          <a:prstClr val="white">
                            <a:lumMod val="65000"/>
                            <a:alpha val="3000"/>
                          </a:prst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ea"/>
                      <a:ea typeface="+mn-ea"/>
                    </a:rPr>
                    <a:t>비용</a:t>
                  </a:r>
                  <a:endParaRPr lang="en-US" altLang="ko-KR" sz="1400" b="1" kern="0" spc="-150" dirty="0">
                    <a:ln>
                      <a:solidFill>
                        <a:prstClr val="white">
                          <a:lumMod val="65000"/>
                          <a:alpha val="3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endParaRPr>
                </a:p>
                <a:p>
                  <a:pPr algn="ctr" defTabSz="957838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400" b="1" kern="0" spc="-150" dirty="0">
                      <a:ln>
                        <a:solidFill>
                          <a:prstClr val="white">
                            <a:lumMod val="65000"/>
                            <a:alpha val="3000"/>
                          </a:prst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ea"/>
                      <a:ea typeface="+mn-ea"/>
                    </a:rPr>
                    <a:t>절감</a:t>
                  </a:r>
                  <a:endParaRPr lang="en-US" altLang="ko-KR" sz="1400" b="1" kern="0" spc="-150" dirty="0">
                    <a:ln>
                      <a:solidFill>
                        <a:prstClr val="white">
                          <a:lumMod val="65000"/>
                          <a:alpha val="3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25" name="그룹 53">
                <a:extLst>
                  <a:ext uri="{FF2B5EF4-FFF2-40B4-BE49-F238E27FC236}">
                    <a16:creationId xmlns:a16="http://schemas.microsoft.com/office/drawing/2014/main" id="{E6A1A68C-2D45-A8D4-478B-E3A291552A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66136" y="2251585"/>
                <a:ext cx="1141040" cy="1141041"/>
                <a:chOff x="2214064" y="2084559"/>
                <a:chExt cx="1274152" cy="1274154"/>
              </a:xfrm>
            </p:grpSpPr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FCB78D5F-56C6-22D6-1062-160CB4C03562}"/>
                    </a:ext>
                  </a:extLst>
                </p:cNvPr>
                <p:cNvSpPr/>
                <p:nvPr/>
              </p:nvSpPr>
              <p:spPr>
                <a:xfrm>
                  <a:off x="2214064" y="2084559"/>
                  <a:ext cx="1274152" cy="1274154"/>
                </a:xfrm>
                <a:prstGeom prst="ellipse">
                  <a:avLst/>
                </a:prstGeom>
                <a:solidFill>
                  <a:srgbClr val="529CD3"/>
                </a:solidFill>
                <a:ln w="444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lIns="0" tIns="0" rIns="0" bIns="0" anchor="ctr"/>
                <a:lstStyle/>
                <a:p>
                  <a:pPr algn="ctr" defTabSz="957838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ko-KR" sz="1300" b="1" kern="0" spc="-150" dirty="0">
                      <a:ln>
                        <a:solidFill>
                          <a:prstClr val="white">
                            <a:lumMod val="65000"/>
                            <a:alpha val="3000"/>
                          </a:prst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ea"/>
                      <a:ea typeface="+mn-ea"/>
                    </a:rPr>
                    <a:t>MS Azure </a:t>
                  </a:r>
                </a:p>
                <a:p>
                  <a:pPr algn="ctr" defTabSz="957838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300" b="1" kern="0" spc="-150" dirty="0">
                      <a:ln>
                        <a:solidFill>
                          <a:prstClr val="white">
                            <a:lumMod val="65000"/>
                            <a:alpha val="3000"/>
                          </a:prstClr>
                        </a:solidFill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ea"/>
                      <a:ea typeface="+mn-ea"/>
                    </a:rPr>
                    <a:t>원격지 소산</a:t>
                  </a:r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0F537F4-D789-3861-FC5F-F621E0DD2F28}"/>
                    </a:ext>
                  </a:extLst>
                </p:cNvPr>
                <p:cNvSpPr/>
                <p:nvPr/>
              </p:nvSpPr>
              <p:spPr>
                <a:xfrm>
                  <a:off x="2319189" y="2084559"/>
                  <a:ext cx="1064392" cy="753592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alpha val="36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48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tIns="0" bIns="0" anchor="ctr"/>
                <a:lstStyle/>
                <a:p>
                  <a:pPr algn="ctr" defTabSz="957838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1400" kern="0" dirty="0">
                    <a:solidFill>
                      <a:prstClr val="white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</p:grpSp>
      <p:pic>
        <p:nvPicPr>
          <p:cNvPr id="35" name="Picture 62" descr="그림3">
            <a:extLst>
              <a:ext uri="{FF2B5EF4-FFF2-40B4-BE49-F238E27FC236}">
                <a16:creationId xmlns:a16="http://schemas.microsoft.com/office/drawing/2014/main" id="{51733492-A264-28A3-8D65-7FA5E46A9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232" y="2392442"/>
            <a:ext cx="286385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" name="그룹 70">
            <a:extLst>
              <a:ext uri="{FF2B5EF4-FFF2-40B4-BE49-F238E27FC236}">
                <a16:creationId xmlns:a16="http://schemas.microsoft.com/office/drawing/2014/main" id="{61AEB06F-B574-9CCF-7A06-F92AE45158EF}"/>
              </a:ext>
            </a:extLst>
          </p:cNvPr>
          <p:cNvGrpSpPr>
            <a:grpSpLocks/>
          </p:cNvGrpSpPr>
          <p:nvPr/>
        </p:nvGrpSpPr>
        <p:grpSpPr bwMode="auto">
          <a:xfrm>
            <a:off x="796589" y="4072199"/>
            <a:ext cx="7800711" cy="1537365"/>
            <a:chOff x="967677" y="4924477"/>
            <a:chExt cx="8675412" cy="1709627"/>
          </a:xfrm>
        </p:grpSpPr>
        <p:grpSp>
          <p:nvGrpSpPr>
            <p:cNvPr id="37" name="그룹 71">
              <a:extLst>
                <a:ext uri="{FF2B5EF4-FFF2-40B4-BE49-F238E27FC236}">
                  <a16:creationId xmlns:a16="http://schemas.microsoft.com/office/drawing/2014/main" id="{157A476A-2338-F401-669A-D963C70300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7677" y="4924477"/>
              <a:ext cx="8485510" cy="760066"/>
              <a:chOff x="453752" y="4924477"/>
              <a:chExt cx="8987508" cy="760066"/>
            </a:xfrm>
          </p:grpSpPr>
          <p:grpSp>
            <p:nvGrpSpPr>
              <p:cNvPr id="41" name="그룹 77">
                <a:extLst>
                  <a:ext uri="{FF2B5EF4-FFF2-40B4-BE49-F238E27FC236}">
                    <a16:creationId xmlns:a16="http://schemas.microsoft.com/office/drawing/2014/main" id="{3510A37B-BBBA-D5ED-ED7F-A3686C6003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752" y="4924477"/>
                <a:ext cx="8987508" cy="460357"/>
                <a:chOff x="1161705" y="4924477"/>
                <a:chExt cx="8191970" cy="460357"/>
              </a:xfrm>
            </p:grpSpPr>
            <p:sp>
              <p:nvSpPr>
                <p:cNvPr id="92" name="양쪽 모서리가 둥근 사각형 146">
                  <a:extLst>
                    <a:ext uri="{FF2B5EF4-FFF2-40B4-BE49-F238E27FC236}">
                      <a16:creationId xmlns:a16="http://schemas.microsoft.com/office/drawing/2014/main" id="{7DA8AD96-3055-3595-4AC9-6187D69E55A3}"/>
                    </a:ext>
                  </a:extLst>
                </p:cNvPr>
                <p:cNvSpPr/>
                <p:nvPr/>
              </p:nvSpPr>
              <p:spPr>
                <a:xfrm>
                  <a:off x="1161705" y="4924477"/>
                  <a:ext cx="8191970" cy="460357"/>
                </a:xfrm>
                <a:prstGeom prst="round2SameRect">
                  <a:avLst>
                    <a:gd name="adj1" fmla="val 0"/>
                    <a:gd name="adj2" fmla="val 9008"/>
                  </a:avLst>
                </a:prstGeom>
                <a:solidFill>
                  <a:srgbClr val="00B336"/>
                </a:solidFill>
                <a:ln w="6350" cap="flat" cmpd="sng" algn="ctr">
                  <a:noFill/>
                  <a:prstDash val="solid"/>
                </a:ln>
                <a:effectLst/>
              </p:spPr>
              <p:txBody>
                <a:bodyPr lIns="0" tIns="0" rIns="0" bIns="0" anchor="ctr">
                  <a:scene3d>
                    <a:camera prst="orthographicFront"/>
                    <a:lightRig rig="threePt" dir="t"/>
                  </a:scene3d>
                  <a:sp3d>
                    <a:bevelT w="0"/>
                    <a:bevelB w="0" h="0"/>
                  </a:sp3d>
                </a:bodyPr>
                <a:lstStyle/>
                <a:p>
                  <a:pPr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grpSp>
              <p:nvGrpSpPr>
                <p:cNvPr id="93" name="그룹 85">
                  <a:extLst>
                    <a:ext uri="{FF2B5EF4-FFF2-40B4-BE49-F238E27FC236}">
                      <a16:creationId xmlns:a16="http://schemas.microsoft.com/office/drawing/2014/main" id="{E60D2FCE-6B62-C53D-FD12-58EF8E903E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56388" y="4956200"/>
                  <a:ext cx="2787109" cy="383583"/>
                  <a:chOff x="3450284" y="4698479"/>
                  <a:chExt cx="2985502" cy="463269"/>
                </a:xfrm>
              </p:grpSpPr>
              <p:cxnSp>
                <p:nvCxnSpPr>
                  <p:cNvPr id="94" name="직선 연결선 86">
                    <a:extLst>
                      <a:ext uri="{FF2B5EF4-FFF2-40B4-BE49-F238E27FC236}">
                        <a16:creationId xmlns:a16="http://schemas.microsoft.com/office/drawing/2014/main" id="{5D2F1CD2-9E7E-3551-50D3-9355F3D56CF0}"/>
                      </a:ext>
                    </a:extLst>
                  </p:cNvPr>
                  <p:cNvCxnSpPr/>
                  <p:nvPr/>
                </p:nvCxnSpPr>
                <p:spPr>
                  <a:xfrm>
                    <a:off x="3449963" y="4698510"/>
                    <a:ext cx="0" cy="463966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직선 연결선 87">
                    <a:extLst>
                      <a:ext uri="{FF2B5EF4-FFF2-40B4-BE49-F238E27FC236}">
                        <a16:creationId xmlns:a16="http://schemas.microsoft.com/office/drawing/2014/main" id="{E067BF6C-6C52-7823-15F2-28EFD3CE8F51}"/>
                      </a:ext>
                    </a:extLst>
                  </p:cNvPr>
                  <p:cNvCxnSpPr/>
                  <p:nvPr/>
                </p:nvCxnSpPr>
                <p:spPr>
                  <a:xfrm>
                    <a:off x="6436287" y="4698510"/>
                    <a:ext cx="0" cy="463966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2" name="그룹 78">
                <a:extLst>
                  <a:ext uri="{FF2B5EF4-FFF2-40B4-BE49-F238E27FC236}">
                    <a16:creationId xmlns:a16="http://schemas.microsoft.com/office/drawing/2014/main" id="{B6CE081D-0DE6-2D11-F1AB-EFA7B7B49F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67730" y="5074836"/>
                <a:ext cx="8625963" cy="184666"/>
                <a:chOff x="611444" y="4710627"/>
                <a:chExt cx="8663184" cy="191835"/>
              </a:xfrm>
            </p:grpSpPr>
            <p:sp>
              <p:nvSpPr>
                <p:cNvPr id="88" name="Rectangle 11">
                  <a:extLst>
                    <a:ext uri="{FF2B5EF4-FFF2-40B4-BE49-F238E27FC236}">
                      <a16:creationId xmlns:a16="http://schemas.microsoft.com/office/drawing/2014/main" id="{9FB511B1-6FC6-977B-112B-68092A9319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6944" y="4710627"/>
                  <a:ext cx="2692181" cy="191835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/>
                    <a:contourClr>
                      <a:schemeClr val="bg1"/>
                    </a:contourClr>
                  </a:sp3d>
                </a:bodyPr>
                <a:lstStyle/>
                <a:p>
                  <a:pPr algn="ctr" defTabSz="1015907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BFBFBF"/>
                    </a:buClr>
                    <a:buSzPct val="80000"/>
                    <a:defRPr/>
                  </a:pPr>
                  <a:r>
                    <a:rPr lang="ko-KR" altLang="en-US" sz="1200" b="1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백업 데이터 소산</a:t>
                  </a:r>
                </a:p>
              </p:txBody>
            </p:sp>
            <p:sp>
              <p:nvSpPr>
                <p:cNvPr id="89" name="Rectangle 11">
                  <a:extLst>
                    <a:ext uri="{FF2B5EF4-FFF2-40B4-BE49-F238E27FC236}">
                      <a16:creationId xmlns:a16="http://schemas.microsoft.com/office/drawing/2014/main" id="{AC1C9B3B-E20F-E78D-A316-75842825BB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82447" y="4710627"/>
                  <a:ext cx="2692181" cy="191835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/>
                    <a:contourClr>
                      <a:schemeClr val="bg1"/>
                    </a:contourClr>
                  </a:sp3d>
                </a:bodyPr>
                <a:lstStyle/>
                <a:p>
                  <a:pPr algn="ctr" defTabSz="1015907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BFBFBF"/>
                    </a:buClr>
                    <a:buSzPct val="80000"/>
                    <a:defRPr/>
                  </a:pPr>
                  <a:r>
                    <a:rPr lang="en-US" altLang="ko-KR" sz="1200" b="1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OS/</a:t>
                  </a:r>
                  <a:r>
                    <a:rPr lang="ko-KR" altLang="en-US" sz="1200" b="1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데이터</a:t>
                  </a:r>
                  <a:r>
                    <a:rPr lang="en-US" altLang="ko-KR" sz="1200" b="1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 </a:t>
                  </a:r>
                  <a:r>
                    <a:rPr lang="ko-KR" altLang="en-US" sz="1200" b="1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백업 및 복구 요구사항</a:t>
                  </a:r>
                </a:p>
              </p:txBody>
            </p:sp>
            <p:sp>
              <p:nvSpPr>
                <p:cNvPr id="90" name="Rectangle 11">
                  <a:extLst>
                    <a:ext uri="{FF2B5EF4-FFF2-40B4-BE49-F238E27FC236}">
                      <a16:creationId xmlns:a16="http://schemas.microsoft.com/office/drawing/2014/main" id="{C7DA73F9-73A5-759A-C677-95D31F2043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444" y="4710627"/>
                  <a:ext cx="2692181" cy="191835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/>
                    <a:contourClr>
                      <a:schemeClr val="bg1"/>
                    </a:contourClr>
                  </a:sp3d>
                </a:bodyPr>
                <a:lstStyle/>
                <a:p>
                  <a:pPr algn="ctr" defTabSz="1015907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BFBFBF"/>
                    </a:buClr>
                    <a:buSzPct val="80000"/>
                    <a:defRPr/>
                  </a:pPr>
                  <a:r>
                    <a:rPr lang="ko-KR" altLang="en-US" sz="1200" b="1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클라우드 전환 요구사항</a:t>
                  </a:r>
                </a:p>
              </p:txBody>
            </p:sp>
          </p:grpSp>
          <p:sp>
            <p:nvSpPr>
              <p:cNvPr id="87" name="Rectangle 26">
                <a:extLst>
                  <a:ext uri="{FF2B5EF4-FFF2-40B4-BE49-F238E27FC236}">
                    <a16:creationId xmlns:a16="http://schemas.microsoft.com/office/drawing/2014/main" id="{BA0F47D7-E375-552E-5718-EB8F6429D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9950" y="5493801"/>
                <a:ext cx="6455111" cy="1907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algn="ctr" defTabSz="914107" eaLnBrk="1" fontAlgn="auto" latinLnBrk="1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100" b="1" kern="10" dirty="0">
                    <a:ln w="18415" cmpd="sng">
                      <a:noFill/>
                      <a:prstDash val="solid"/>
                    </a:ln>
                    <a:solidFill>
                      <a:srgbClr val="FF0000"/>
                    </a:solidFill>
                    <a:latin typeface="+mn-ea"/>
                    <a:ea typeface="+mn-ea"/>
                  </a:rPr>
                  <a:t>백업 및 복구체계를 강화하고 </a:t>
                </a:r>
                <a:r>
                  <a:rPr lang="ko-KR" altLang="en-US" sz="1100" b="1" kern="10" dirty="0">
                    <a:ln w="18415" cmpd="sng">
                      <a:noFill/>
                      <a:prstDash val="solid"/>
                    </a:ln>
                    <a:gradFill>
                      <a:gsLst>
                        <a:gs pos="100000">
                          <a:prstClr val="black"/>
                        </a:gs>
                        <a:gs pos="0">
                          <a:prstClr val="black"/>
                        </a:gs>
                      </a:gsLst>
                      <a:lin ang="5400000" scaled="1"/>
                    </a:gradFill>
                    <a:latin typeface="+mn-ea"/>
                    <a:ea typeface="+mn-ea"/>
                  </a:rPr>
                  <a:t>차세대 시스템에 맞는 백업솔루션 도입</a:t>
                </a:r>
              </a:p>
            </p:txBody>
          </p:sp>
        </p:grpSp>
        <p:pic>
          <p:nvPicPr>
            <p:cNvPr id="40" name="그림 75">
              <a:extLst>
                <a:ext uri="{FF2B5EF4-FFF2-40B4-BE49-F238E27FC236}">
                  <a16:creationId xmlns:a16="http://schemas.microsoft.com/office/drawing/2014/main" id="{C868295E-9C40-457B-A58F-26CF8F6D33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845"/>
            <a:stretch>
              <a:fillRect/>
            </a:stretch>
          </p:blipFill>
          <p:spPr bwMode="auto">
            <a:xfrm>
              <a:off x="6288657" y="6340096"/>
              <a:ext cx="3354432" cy="2940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6" name="텍스트 개체 틀 2">
            <a:extLst>
              <a:ext uri="{FF2B5EF4-FFF2-40B4-BE49-F238E27FC236}">
                <a16:creationId xmlns:a16="http://schemas.microsoft.com/office/drawing/2014/main" id="{717EA5C7-0468-E7BB-10B2-1203C9461A0D}"/>
              </a:ext>
            </a:extLst>
          </p:cNvPr>
          <p:cNvSpPr txBox="1">
            <a:spLocks/>
          </p:cNvSpPr>
          <p:nvPr/>
        </p:nvSpPr>
        <p:spPr>
          <a:xfrm>
            <a:off x="331114" y="747331"/>
            <a:ext cx="9163050" cy="452438"/>
          </a:xfrm>
          <a:prstGeom prst="rect">
            <a:avLst/>
          </a:prstGeom>
        </p:spPr>
        <p:txBody>
          <a:bodyPr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ko-KR" altLang="en-US" sz="105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물리</a:t>
            </a:r>
            <a:r>
              <a:rPr lang="en-US" altLang="ko-KR" sz="105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sz="105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퍼블릭</a:t>
            </a:r>
            <a:r>
              <a:rPr lang="en-US" altLang="ko-KR" sz="105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/</a:t>
            </a:r>
            <a:r>
              <a:rPr lang="ko-KR" altLang="en-US" sz="105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프라이빗 환경에서 최상의 데이터 관리를 위해 빔 백업 소프트웨어와 하드웨어를 조합한 단일 백업 </a:t>
            </a:r>
            <a:endParaRPr lang="en-US" altLang="ko-KR" sz="1050" b="0" dirty="0">
              <a:solidFill>
                <a:schemeClr val="bg1">
                  <a:lumMod val="50000"/>
                </a:schemeClr>
              </a:solidFill>
              <a:latin typeface="+mn-ea"/>
              <a:cs typeface="Tahoma" panose="020B0604030504040204" pitchFamily="34" charset="0"/>
            </a:endParaRPr>
          </a:p>
          <a:p>
            <a:pPr algn="l" fontAlgn="auto">
              <a:spcAft>
                <a:spcPts val="0"/>
              </a:spcAft>
              <a:defRPr/>
            </a:pPr>
            <a:r>
              <a:rPr lang="ko-KR" altLang="en-US" sz="105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어플라이언스를 구축하여</a:t>
            </a:r>
            <a:r>
              <a:rPr lang="en-US" altLang="ko-KR" sz="105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sz="105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안정성 확보</a:t>
            </a:r>
            <a:r>
              <a:rPr lang="en-US" altLang="ko-KR" sz="105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sz="105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손쉬운 클라우드 전환</a:t>
            </a:r>
            <a:r>
              <a:rPr lang="en-US" altLang="ko-KR" sz="105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 </a:t>
            </a:r>
            <a:r>
              <a:rPr lang="ko-KR" altLang="en-US" sz="105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및 확장이 유연한 고성능 백업</a:t>
            </a:r>
            <a:r>
              <a:rPr lang="en-US" altLang="ko-KR" sz="105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/</a:t>
            </a:r>
            <a:r>
              <a:rPr lang="ko-KR" altLang="en-US" sz="105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복구 환경을 제공합니다</a:t>
            </a:r>
            <a:r>
              <a:rPr lang="en-US" altLang="ko-KR" sz="105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</a:t>
            </a:r>
            <a:endParaRPr lang="ko-KR" altLang="en-US" sz="1050" b="0" dirty="0">
              <a:solidFill>
                <a:schemeClr val="bg1">
                  <a:lumMod val="50000"/>
                </a:schemeClr>
              </a:solidFill>
              <a:latin typeface="+mn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01535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FB4F7F-5617-4735-BE42-1786EB3C6C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9999" y="164678"/>
            <a:ext cx="8425225" cy="430887"/>
          </a:xfrm>
        </p:spPr>
        <p:txBody>
          <a:bodyPr/>
          <a:lstStyle/>
          <a:p>
            <a:r>
              <a:rPr lang="ko-KR" altLang="en-US" sz="2800" dirty="0"/>
              <a:t>기대 효과</a:t>
            </a:r>
            <a:endParaRPr lang="en-US" sz="2800" dirty="0"/>
          </a:p>
        </p:txBody>
      </p:sp>
      <p:pic>
        <p:nvPicPr>
          <p:cNvPr id="1026" name="Picture 2" descr="특징주]인디에프 주가, 개성공단 재개 기대감에 강세 &lt; 종합 &lt; 경제 &lt; 기사본문 - 국제뉴스">
            <a:extLst>
              <a:ext uri="{FF2B5EF4-FFF2-40B4-BE49-F238E27FC236}">
                <a16:creationId xmlns:a16="http://schemas.microsoft.com/office/drawing/2014/main" id="{DA741F54-41EC-B507-4697-97422AF1F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8" t="23747" r="12863" b="21069"/>
          <a:stretch/>
        </p:blipFill>
        <p:spPr bwMode="auto">
          <a:xfrm>
            <a:off x="7758398" y="186562"/>
            <a:ext cx="914400" cy="30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4">
            <a:extLst>
              <a:ext uri="{FF2B5EF4-FFF2-40B4-BE49-F238E27FC236}">
                <a16:creationId xmlns:a16="http://schemas.microsoft.com/office/drawing/2014/main" id="{A7E8CC3C-FF8F-FBC1-6D3C-F13EADFF9B56}"/>
              </a:ext>
            </a:extLst>
          </p:cNvPr>
          <p:cNvCxnSpPr>
            <a:cxnSpLocks/>
          </p:cNvCxnSpPr>
          <p:nvPr/>
        </p:nvCxnSpPr>
        <p:spPr>
          <a:xfrm>
            <a:off x="360000" y="663792"/>
            <a:ext cx="8358271" cy="0"/>
          </a:xfrm>
          <a:prstGeom prst="line">
            <a:avLst/>
          </a:prstGeom>
          <a:ln w="12700">
            <a:solidFill>
              <a:srgbClr val="00B336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02252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FB4F7F-5617-4735-BE42-1786EB3C6C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9999" y="171451"/>
            <a:ext cx="8425225" cy="55399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A7CFCD-BAD7-4BA3-9841-C07FC8DF56A0}"/>
              </a:ext>
            </a:extLst>
          </p:cNvPr>
          <p:cNvCxnSpPr/>
          <p:nvPr/>
        </p:nvCxnSpPr>
        <p:spPr>
          <a:xfrm>
            <a:off x="360000" y="1036320"/>
            <a:ext cx="1298112" cy="0"/>
          </a:xfrm>
          <a:prstGeom prst="line">
            <a:avLst/>
          </a:prstGeom>
          <a:ln w="12700">
            <a:solidFill>
              <a:srgbClr val="00B336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F7E22A-2C0D-4F6D-908D-97B2D5EEE168}"/>
              </a:ext>
            </a:extLst>
          </p:cNvPr>
          <p:cNvGrpSpPr/>
          <p:nvPr/>
        </p:nvGrpSpPr>
        <p:grpSpPr>
          <a:xfrm>
            <a:off x="5032800" y="273600"/>
            <a:ext cx="3974400" cy="4698449"/>
            <a:chOff x="5032800" y="273600"/>
            <a:chExt cx="3974400" cy="4698449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6769DDB-E0C8-4A42-B452-AF9B69D85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95931" y="529853"/>
              <a:ext cx="1403065" cy="88614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9D8119-6376-49CB-814F-F7A764D623CB}"/>
                </a:ext>
              </a:extLst>
            </p:cNvPr>
            <p:cNvSpPr/>
            <p:nvPr/>
          </p:nvSpPr>
          <p:spPr bwMode="auto">
            <a:xfrm>
              <a:off x="5438519" y="2202123"/>
              <a:ext cx="3202384" cy="2328348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360ED8F-44FB-4103-8444-71B51F7524AC}"/>
                </a:ext>
              </a:extLst>
            </p:cNvPr>
            <p:cNvSpPr/>
            <p:nvPr/>
          </p:nvSpPr>
          <p:spPr bwMode="auto">
            <a:xfrm>
              <a:off x="6710770" y="2073879"/>
              <a:ext cx="968336" cy="296523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rPr>
                <a:t>v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984D21-69E5-4E4E-8808-66AC2B1F91DC}"/>
                </a:ext>
              </a:extLst>
            </p:cNvPr>
            <p:cNvSpPr txBox="1"/>
            <p:nvPr/>
          </p:nvSpPr>
          <p:spPr>
            <a:xfrm>
              <a:off x="6623945" y="1060059"/>
              <a:ext cx="759777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/>
                  </a:solidFill>
                </a14:hiddenFill>
              </a:ext>
            </a:extLst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</a:rPr>
                <a:t>Microsoft</a:t>
              </a:r>
              <a:b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</a:rPr>
              </a:br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</a:rPr>
                <a:t>Office 365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19F77D3-EA2F-4100-925B-1F0C7719879E}"/>
                </a:ext>
              </a:extLst>
            </p:cNvPr>
            <p:cNvCxnSpPr>
              <a:cxnSpLocks/>
            </p:cNvCxnSpPr>
            <p:nvPr/>
          </p:nvCxnSpPr>
          <p:spPr>
            <a:xfrm>
              <a:off x="7039711" y="1451991"/>
              <a:ext cx="0" cy="600359"/>
            </a:xfrm>
            <a:prstGeom prst="straightConnector1">
              <a:avLst/>
            </a:prstGeom>
            <a:ln w="12700">
              <a:solidFill>
                <a:srgbClr val="00B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48A346-B4B6-4679-BF81-C90451515902}"/>
                </a:ext>
              </a:extLst>
            </p:cNvPr>
            <p:cNvSpPr txBox="1"/>
            <p:nvPr/>
          </p:nvSpPr>
          <p:spPr>
            <a:xfrm>
              <a:off x="6533328" y="2140070"/>
              <a:ext cx="1012766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</a:rPr>
                <a:t>Microsoft Azure</a:t>
              </a: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38687A37-7362-47C1-B8B8-C33D7A602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5102" y="2495992"/>
              <a:ext cx="484488" cy="484488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C65D19A5-7C8D-48B1-A9A3-C749626C1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60633" y="2525282"/>
              <a:ext cx="446647" cy="512818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50B9F61-91F1-48CC-B1F8-AAE73FCB74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1864" y="2773415"/>
              <a:ext cx="1108660" cy="1"/>
            </a:xfrm>
            <a:prstGeom prst="straightConnector1">
              <a:avLst/>
            </a:prstGeom>
            <a:ln w="12700">
              <a:solidFill>
                <a:srgbClr val="00B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44F960-AB1E-42EA-A68F-6871D1A78D1A}"/>
                </a:ext>
              </a:extLst>
            </p:cNvPr>
            <p:cNvSpPr txBox="1"/>
            <p:nvPr/>
          </p:nvSpPr>
          <p:spPr>
            <a:xfrm>
              <a:off x="5458202" y="3061497"/>
              <a:ext cx="1418289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/>
                  </a:solidFill>
                </a14:hiddenFill>
              </a:ext>
            </a:extLst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</a:rPr>
                <a:t>Veeam Backup </a:t>
              </a:r>
              <a:b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</a:rPr>
              </a:br>
              <a:r>
                <a:rPr lang="en-US" sz="9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</a:rPr>
                <a:t>for Microsoft Office 365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AE83FD-437A-4CAA-AB0A-656D1331D770}"/>
                </a:ext>
              </a:extLst>
            </p:cNvPr>
            <p:cNvSpPr txBox="1"/>
            <p:nvPr/>
          </p:nvSpPr>
          <p:spPr>
            <a:xfrm>
              <a:off x="6404647" y="4138180"/>
              <a:ext cx="1297307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/>
                  </a:solidFill>
                </a14:hiddenFill>
              </a:ext>
            </a:extLst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</a:rPr>
                <a:t>Veeam Explorer™ </a:t>
              </a:r>
              <a:b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</a:rPr>
              </a:br>
              <a:r>
                <a:rPr lang="en-US" sz="9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</a:rPr>
                <a:t>for Microsoft Exchange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DCE3CE-07C2-4E43-9759-8B3D7B864298}"/>
                </a:ext>
              </a:extLst>
            </p:cNvPr>
            <p:cNvSpPr txBox="1"/>
            <p:nvPr/>
          </p:nvSpPr>
          <p:spPr>
            <a:xfrm>
              <a:off x="7567336" y="3061497"/>
              <a:ext cx="759777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/>
                  </a:solidFill>
                </a14:hiddenFill>
              </a:ext>
            </a:extLst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</a:rPr>
                <a:t>Backup</a:t>
              </a:r>
              <a:b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</a:rPr>
              </a:br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</a:rPr>
                <a:t>Repository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2AB6DBB-6F97-4E6D-87CA-FF68B6D82339}"/>
                </a:ext>
              </a:extLst>
            </p:cNvPr>
            <p:cNvCxnSpPr/>
            <p:nvPr/>
          </p:nvCxnSpPr>
          <p:spPr>
            <a:xfrm>
              <a:off x="6129637" y="3463441"/>
              <a:ext cx="0" cy="418336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4D4498D-B340-4C1C-A1F6-0492C1553C7C}"/>
                </a:ext>
              </a:extLst>
            </p:cNvPr>
            <p:cNvCxnSpPr>
              <a:cxnSpLocks/>
            </p:cNvCxnSpPr>
            <p:nvPr/>
          </p:nvCxnSpPr>
          <p:spPr>
            <a:xfrm>
              <a:off x="6129637" y="3881777"/>
              <a:ext cx="609108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09EA4A8-F853-46BF-AC8D-2D207D1F9079}"/>
                </a:ext>
              </a:extLst>
            </p:cNvPr>
            <p:cNvCxnSpPr>
              <a:cxnSpLocks/>
            </p:cNvCxnSpPr>
            <p:nvPr/>
          </p:nvCxnSpPr>
          <p:spPr>
            <a:xfrm>
              <a:off x="7368430" y="3865543"/>
              <a:ext cx="593224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3210D9F-6C55-4447-8846-82574EBD190D}"/>
                </a:ext>
              </a:extLst>
            </p:cNvPr>
            <p:cNvCxnSpPr/>
            <p:nvPr/>
          </p:nvCxnSpPr>
          <p:spPr>
            <a:xfrm>
              <a:off x="7961654" y="3447207"/>
              <a:ext cx="0" cy="418336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529D6D-D450-405A-AAA1-5F353FE0E5C6}"/>
                </a:ext>
              </a:extLst>
            </p:cNvPr>
            <p:cNvSpPr txBox="1"/>
            <p:nvPr/>
          </p:nvSpPr>
          <p:spPr>
            <a:xfrm>
              <a:off x="6659823" y="2588892"/>
              <a:ext cx="759777" cy="123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/>
                  </a:solidFill>
                </a14:hiddenFill>
              </a:ext>
            </a:extLst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</a:rPr>
                <a:t>Veeam Backup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DF3B7-95A1-4AC1-AADB-9DF6AA1ECB7A}"/>
                </a:ext>
              </a:extLst>
            </p:cNvPr>
            <p:cNvSpPr txBox="1"/>
            <p:nvPr/>
          </p:nvSpPr>
          <p:spPr>
            <a:xfrm>
              <a:off x="5140518" y="4623603"/>
              <a:ext cx="3798387" cy="138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/>
                  </a:solidFill>
                </a14:hiddenFill>
              </a:ext>
            </a:extLst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</a:rPr>
                <a:t>Veeam Backup </a:t>
              </a:r>
              <a:r>
                <a:rPr lang="en-US" sz="9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</a:rPr>
                <a:t>for Microsoft Office 365 </a:t>
              </a:r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ahoma" panose="020B0604030504040204" pitchFamily="34" charset="0"/>
                </a:rPr>
                <a:t>to Microsoft Azure</a:t>
              </a:r>
            </a:p>
          </p:txBody>
        </p:sp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7024ABDC-99EE-4DE3-B2A7-5F5C8CD23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27855" y="3666245"/>
              <a:ext cx="450893" cy="450893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DAD4FA-AFD5-4CEE-B8EC-FCEDDBFF2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841908" y="725349"/>
              <a:ext cx="323850" cy="3238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4D97C3-9F89-4361-9048-64767A2322EA}"/>
                </a:ext>
              </a:extLst>
            </p:cNvPr>
            <p:cNvSpPr/>
            <p:nvPr/>
          </p:nvSpPr>
          <p:spPr bwMode="auto">
            <a:xfrm>
              <a:off x="6090854" y="2089322"/>
              <a:ext cx="495317" cy="2965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F0F02D1-8E7B-4817-A823-F028174D6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28900" y="2052350"/>
              <a:ext cx="386493" cy="24410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534465F-ADB6-4740-93FE-0E13D2C3B3C3}"/>
                </a:ext>
              </a:extLst>
            </p:cNvPr>
            <p:cNvSpPr/>
            <p:nvPr/>
          </p:nvSpPr>
          <p:spPr bwMode="auto">
            <a:xfrm>
              <a:off x="5032800" y="273600"/>
              <a:ext cx="3974400" cy="4698449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429BAA2-17D2-4EF4-B24E-582826EF2D40}"/>
              </a:ext>
            </a:extLst>
          </p:cNvPr>
          <p:cNvSpPr txBox="1"/>
          <p:nvPr/>
        </p:nvSpPr>
        <p:spPr>
          <a:xfrm>
            <a:off x="252360" y="1468806"/>
            <a:ext cx="4655324" cy="289310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Technical diagrams are the fastest way to communicate the best features of our products. 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presentation you will find the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Technical Icons pack. All icons in SVG format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allows to increase them without loss of quality.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more about diagrams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construction and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additional elements please</a:t>
            </a: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check</a:t>
            </a:r>
            <a:b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u="sng" dirty="0">
                <a:solidFill>
                  <a:srgbClr val="00B336"/>
                </a:solidFill>
                <a:hlinkClick r:id="rId14"/>
              </a:rPr>
              <a:t>Technical diagrams guideline</a:t>
            </a:r>
            <a:endParaRPr lang="ru-RU" sz="1400" u="sng" dirty="0">
              <a:solidFill>
                <a:srgbClr val="00B336"/>
              </a:solidFill>
            </a:endParaRPr>
          </a:p>
          <a:p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08659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98C12015-A644-408C-88B3-C653E83EF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790" y="1849990"/>
            <a:ext cx="394308" cy="61962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B7BB1B6-C200-4FDB-988A-EE2F0DCD2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5811" y="1844245"/>
            <a:ext cx="394308" cy="61962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B48BC9B-F1D9-4D14-A82E-26A075328A3F}"/>
              </a:ext>
            </a:extLst>
          </p:cNvPr>
          <p:cNvGrpSpPr/>
          <p:nvPr/>
        </p:nvGrpSpPr>
        <p:grpSpPr>
          <a:xfrm>
            <a:off x="3264629" y="1849248"/>
            <a:ext cx="1884811" cy="1018101"/>
            <a:chOff x="434131" y="2254884"/>
            <a:chExt cx="1884811" cy="1018101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F13E95C4-45A0-4EC6-BB75-47609F2F4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7217" y="2254884"/>
              <a:ext cx="573925" cy="573925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D97BE156-4433-4252-AFDE-FC012B96D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76132" y="2260429"/>
              <a:ext cx="568380" cy="56838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B72948-C16D-4FA9-9F4C-C2ADDF75BB96}"/>
                </a:ext>
              </a:extLst>
            </p:cNvPr>
            <p:cNvSpPr txBox="1"/>
            <p:nvPr/>
          </p:nvSpPr>
          <p:spPr>
            <a:xfrm>
              <a:off x="1401703" y="2900091"/>
              <a:ext cx="917239" cy="230832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Veeam Agents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0DD304-B15A-4A7D-844E-6E92F9246714}"/>
                </a:ext>
              </a:extLst>
            </p:cNvPr>
            <p:cNvSpPr txBox="1"/>
            <p:nvPr/>
          </p:nvSpPr>
          <p:spPr>
            <a:xfrm>
              <a:off x="434131" y="2903653"/>
              <a:ext cx="833882" cy="369332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On-Demand </a:t>
              </a:r>
              <a:b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Sandbox</a:t>
              </a:r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7447240E-F8BD-4A0B-A41F-9D5DA1D79B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3065" y="2698744"/>
            <a:ext cx="1116331" cy="107549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78D033E-9460-46EF-B9E3-6AECE8718622}"/>
              </a:ext>
            </a:extLst>
          </p:cNvPr>
          <p:cNvSpPr txBox="1"/>
          <p:nvPr/>
        </p:nvSpPr>
        <p:spPr>
          <a:xfrm>
            <a:off x="367433" y="947644"/>
            <a:ext cx="2322148" cy="963292"/>
          </a:xfrm>
          <a:prstGeom prst="rect">
            <a:avLst/>
          </a:prstGeom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of the icons in the Library have two options. You can use the outline icon instead of color fill to highlight the significant object. Like this</a:t>
            </a:r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endParaRPr lang="ru-RU" sz="1000" dirty="0"/>
          </a:p>
          <a:p>
            <a:endParaRPr lang="ru-RU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1DF2F5-9A22-4C93-8DA9-72DDA9C24C02}"/>
              </a:ext>
            </a:extLst>
          </p:cNvPr>
          <p:cNvSpPr txBox="1"/>
          <p:nvPr/>
        </p:nvSpPr>
        <p:spPr>
          <a:xfrm>
            <a:off x="3371426" y="947643"/>
            <a:ext cx="2322149" cy="3215684"/>
          </a:xfrm>
          <a:prstGeom prst="rect">
            <a:avLst/>
          </a:prstGeom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Keep the consistency in icons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their names.</a:t>
            </a:r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icon should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 used  with it’s exact name only.</a:t>
            </a:r>
          </a:p>
          <a:p>
            <a:endParaRPr lang="ru-RU" sz="1000" dirty="0"/>
          </a:p>
          <a:p>
            <a:endParaRPr lang="ru-RU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FF7A89-4C8F-4872-83E8-4E9F4E1960DD}"/>
              </a:ext>
            </a:extLst>
          </p:cNvPr>
          <p:cNvSpPr txBox="1"/>
          <p:nvPr/>
        </p:nvSpPr>
        <p:spPr>
          <a:xfrm>
            <a:off x="367814" y="4079755"/>
            <a:ext cx="2474442" cy="640014"/>
          </a:xfrm>
          <a:prstGeom prst="rect">
            <a:avLst/>
          </a:prstGeom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Icons must be readable size, </a:t>
            </a:r>
            <a:b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Recommended minimum icon size </a:t>
            </a:r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cm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Maximum icon size</a:t>
            </a:r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640117-786F-4FD9-A4D9-3AED53F3B9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9999" y="171451"/>
            <a:ext cx="8425225" cy="553998"/>
          </a:xfrm>
        </p:spPr>
        <p:txBody>
          <a:bodyPr/>
          <a:lstStyle/>
          <a:p>
            <a:r>
              <a:rPr lang="en-US" dirty="0"/>
              <a:t>Icons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FF3F59-612B-4E37-9A92-B038AAB7B837}"/>
              </a:ext>
            </a:extLst>
          </p:cNvPr>
          <p:cNvSpPr txBox="1"/>
          <p:nvPr/>
        </p:nvSpPr>
        <p:spPr>
          <a:xfrm>
            <a:off x="6301746" y="938338"/>
            <a:ext cx="2169170" cy="384720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only the icons from Technical Icons pack.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000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only two colors used in Technical Icons: Veeam Sapphire and Orange. Please do not use any other colors including Veeam colors Library</a:t>
            </a:r>
            <a:r>
              <a:rPr lang="ru-RU" sz="1000" dirty="0"/>
              <a:t>.</a:t>
            </a:r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br>
              <a:rPr lang="en-US" sz="1000" dirty="0"/>
            </a:br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pPr>
              <a:spcAft>
                <a:spcPts val="600"/>
              </a:spcAf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tried very hard making the design of icons, please do not</a:t>
            </a:r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redesign them yourself.</a:t>
            </a:r>
          </a:p>
          <a:p>
            <a:pPr>
              <a:spcAft>
                <a:spcPts val="600"/>
              </a:spcAf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 can`t find the necessary</a:t>
            </a:r>
            <a: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icon please </a:t>
            </a:r>
            <a:r>
              <a:rPr lang="en-US" sz="1000" u="sng" dirty="0">
                <a:solidFill>
                  <a:srgbClr val="00B336"/>
                </a:solidFill>
                <a:hlinkClick r:id="rId12"/>
              </a:rPr>
              <a:t>submit the Jira task</a:t>
            </a:r>
            <a:r>
              <a:rPr lang="en-US" sz="1000" dirty="0">
                <a:hlinkClick r:id="rId12"/>
              </a:rPr>
              <a:t> </a:t>
            </a:r>
            <a:endParaRPr lang="en-US" sz="1000" dirty="0"/>
          </a:p>
          <a:p>
            <a:endParaRPr lang="ru-RU" sz="1000" dirty="0"/>
          </a:p>
          <a:p>
            <a:endParaRPr lang="ru-RU" sz="1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060EA9-273B-4D63-96CF-097C51016078}"/>
              </a:ext>
            </a:extLst>
          </p:cNvPr>
          <p:cNvSpPr/>
          <p:nvPr/>
        </p:nvSpPr>
        <p:spPr bwMode="auto">
          <a:xfrm>
            <a:off x="7384882" y="2239314"/>
            <a:ext cx="622628" cy="622628"/>
          </a:xfrm>
          <a:prstGeom prst="rect">
            <a:avLst/>
          </a:prstGeom>
          <a:solidFill>
            <a:srgbClr val="DF8C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9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RGB</a:t>
            </a:r>
            <a:br>
              <a:rPr lang="en-US" sz="9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</a:br>
            <a:r>
              <a:rPr lang="en-US" sz="9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223</a:t>
            </a:r>
            <a:br>
              <a:rPr lang="en-US" sz="9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</a:br>
            <a:r>
              <a:rPr lang="en-US" sz="9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140</a:t>
            </a:r>
            <a:br>
              <a:rPr lang="en-US" sz="9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</a:br>
            <a:r>
              <a:rPr lang="en-US" sz="9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66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BDB229-A4BC-41E6-B4D9-899D0D0480B9}"/>
              </a:ext>
            </a:extLst>
          </p:cNvPr>
          <p:cNvSpPr/>
          <p:nvPr/>
        </p:nvSpPr>
        <p:spPr bwMode="auto">
          <a:xfrm>
            <a:off x="6305558" y="2244037"/>
            <a:ext cx="622629" cy="622629"/>
          </a:xfrm>
          <a:prstGeom prst="rect">
            <a:avLst/>
          </a:prstGeom>
          <a:solidFill>
            <a:srgbClr val="005F4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9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RGB</a:t>
            </a:r>
            <a:br>
              <a:rPr lang="en-US" sz="9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</a:br>
            <a:r>
              <a:rPr lang="en-US" sz="9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0</a:t>
            </a:r>
            <a:br>
              <a:rPr lang="en-US" sz="9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</a:br>
            <a:r>
              <a:rPr lang="en-US" sz="9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95</a:t>
            </a:r>
            <a:br>
              <a:rPr lang="en-US" sz="9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</a:br>
            <a:r>
              <a:rPr lang="en-US" sz="9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75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8CC3D1-BA3A-433D-9BD6-C0D909AB5141}"/>
              </a:ext>
            </a:extLst>
          </p:cNvPr>
          <p:cNvSpPr txBox="1"/>
          <p:nvPr/>
        </p:nvSpPr>
        <p:spPr>
          <a:xfrm>
            <a:off x="6301746" y="2955841"/>
            <a:ext cx="740587" cy="123111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Sapphire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3A3F79-3E20-4AB2-A9D3-E0DA831311ED}"/>
              </a:ext>
            </a:extLst>
          </p:cNvPr>
          <p:cNvSpPr txBox="1"/>
          <p:nvPr/>
        </p:nvSpPr>
        <p:spPr>
          <a:xfrm>
            <a:off x="7290492" y="2948190"/>
            <a:ext cx="506701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Orange</a:t>
            </a:r>
          </a:p>
        </p:txBody>
      </p:sp>
    </p:spTree>
    <p:extLst>
      <p:ext uri="{BB962C8B-B14F-4D97-AF65-F5344CB8AC3E}">
        <p14:creationId xmlns:p14="http://schemas.microsoft.com/office/powerpoint/2010/main" val="398111739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Veeam Corporate Template (dark)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9C3FAA57-619B-429C-93BE-F76CBA5F5F1C}"/>
    </a:ext>
  </a:extLst>
</a:theme>
</file>

<file path=ppt/theme/theme2.xml><?xml version="1.0" encoding="utf-8"?>
<a:theme xmlns:a="http://schemas.openxmlformats.org/drawingml/2006/main" name="General slides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3.xml><?xml version="1.0" encoding="utf-8"?>
<a:theme xmlns:a="http://schemas.openxmlformats.org/drawingml/2006/main" name="Slides with photo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9C3FAA57-619B-429C-93BE-F76CBA5F5F1C}"/>
    </a:ext>
  </a:extLst>
</a:theme>
</file>

<file path=ppt/theme/theme4.xml><?xml version="1.0" encoding="utf-8"?>
<a:theme xmlns:a="http://schemas.openxmlformats.org/drawingml/2006/main" name="Bright slides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5.xml><?xml version="1.0" encoding="utf-8"?>
<a:theme xmlns:a="http://schemas.openxmlformats.org/drawingml/2006/main" name="Veeam Corporate Slides Template (1)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_50" id="{306586AC-F2AC-4B5A-80A3-B02B89428B1A}" vid="{C5910148-A09D-4BCF-8DDE-3CD5966F28F6}"/>
    </a:ext>
  </a:extLst>
</a:theme>
</file>

<file path=ppt/theme/theme6.xml><?xml version="1.0" encoding="utf-8"?>
<a:theme xmlns:a="http://schemas.openxmlformats.org/drawingml/2006/main" name="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_50" id="{306586AC-F2AC-4B5A-80A3-B02B89428B1A}" vid="{610E726E-E0E3-4CC1-A582-BA4934AFF4CD}"/>
    </a:ext>
  </a:extLst>
</a:theme>
</file>

<file path=ppt/theme/theme7.xml><?xml version="1.0" encoding="utf-8"?>
<a:theme xmlns:a="http://schemas.openxmlformats.org/drawingml/2006/main" name="Veeam Corporate Slides Template Main (3)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4000" dirty="0" err="1" smtClean="0">
            <a:solidFill>
              <a:schemeClr val="tx1">
                <a:lumMod val="50000"/>
                <a:lumOff val="50000"/>
              </a:schemeClr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_50" id="{306586AC-F2AC-4B5A-80A3-B02B89428B1A}" vid="{373A5F62-DE6E-415B-9BDD-E9CF2DE00FBD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A593C8006C30499F2944E0A8A9581A" ma:contentTypeVersion="2" ma:contentTypeDescription="Create a new document." ma:contentTypeScope="" ma:versionID="b631bdccec28abf94ce1bb418a5379c5">
  <xsd:schema xmlns:xsd="http://www.w3.org/2001/XMLSchema" xmlns:xs="http://www.w3.org/2001/XMLSchema" xmlns:p="http://schemas.microsoft.com/office/2006/metadata/properties" xmlns:ns1="http://schemas.microsoft.com/sharepoint/v3" xmlns:ns2="d05dc32b-c3f3-4763-8fa9-04829637c5c0" targetNamespace="http://schemas.microsoft.com/office/2006/metadata/properties" ma:root="true" ma:fieldsID="e7bd35c2624c449394c1f6a62c8cbf7f" ns1:_="" ns2:_="">
    <xsd:import namespace="http://schemas.microsoft.com/sharepoint/v3"/>
    <xsd:import namespace="d05dc32b-c3f3-4763-8fa9-04829637c5c0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5dc32b-c3f3-4763-8fa9-04829637c5c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768DF9-2833-4FF6-A5B9-39B3942CAA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05dc32b-c3f3-4763-8fa9-04829637c5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C39AA7-EB4B-4889-9FB7-D13BB39487BC}">
  <ds:schemaRefs>
    <ds:schemaRef ds:uri="29435cc8-1857-4dea-ab51-de7ef4d18d75"/>
    <ds:schemaRef ds:uri="http://purl.org/dc/elements/1.1/"/>
    <ds:schemaRef ds:uri="http://schemas.microsoft.com/office/2006/metadata/properties"/>
    <ds:schemaRef ds:uri="8d8f1076-d83c-44b2-9ca3-2070026205ff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85BD9305-F2A6-4227-837C-B4043BC74EC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4896</TotalTime>
  <Words>1988</Words>
  <Application>Microsoft Macintosh PowerPoint</Application>
  <PresentationFormat>화면 슬라이드 쇼(16:9)</PresentationFormat>
  <Paragraphs>536</Paragraphs>
  <Slides>37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7</vt:i4>
      </vt:variant>
      <vt:variant>
        <vt:lpstr>슬라이드 제목</vt:lpstr>
      </vt:variant>
      <vt:variant>
        <vt:i4>37</vt:i4>
      </vt:variant>
    </vt:vector>
  </HeadingPairs>
  <TitlesOfParts>
    <vt:vector size="50" baseType="lpstr">
      <vt:lpstr>맑은 고딕</vt:lpstr>
      <vt:lpstr>Rix모던고딕 M</vt:lpstr>
      <vt:lpstr>Arial</vt:lpstr>
      <vt:lpstr>Calibri</vt:lpstr>
      <vt:lpstr>Segoe UI</vt:lpstr>
      <vt:lpstr>Tahoma</vt:lpstr>
      <vt:lpstr>Veeam Corporate Template (dark)</vt:lpstr>
      <vt:lpstr>General slides</vt:lpstr>
      <vt:lpstr>Slides with photo</vt:lpstr>
      <vt:lpstr>Bright slides</vt:lpstr>
      <vt:lpstr>Veeam Corporate Slides Template (1)</vt:lpstr>
      <vt:lpstr>Veeam Corporate Slides Template</vt:lpstr>
      <vt:lpstr>Veeam Corporate Slides Template Main (3)</vt:lpstr>
      <vt:lpstr>PowerPoint 프레젠테이션</vt:lpstr>
      <vt:lpstr>제안시스템 특장점 개요</vt:lpstr>
      <vt:lpstr>제안시스템 특장점</vt:lpstr>
      <vt:lpstr>제안시스템 특장점</vt:lpstr>
      <vt:lpstr>제안시스템 특장점</vt:lpstr>
      <vt:lpstr>기대 효과</vt:lpstr>
      <vt:lpstr>기대 효과</vt:lpstr>
      <vt:lpstr>Introduction</vt:lpstr>
      <vt:lpstr>Icons</vt:lpstr>
      <vt:lpstr>Diagram construction elements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Evgeniya Shmeleva</dc:creator>
  <cp:lastModifiedBy>김 용현</cp:lastModifiedBy>
  <cp:revision>168</cp:revision>
  <cp:lastPrinted>2017-05-13T15:11:09Z</cp:lastPrinted>
  <dcterms:created xsi:type="dcterms:W3CDTF">2019-03-07T07:53:11Z</dcterms:created>
  <dcterms:modified xsi:type="dcterms:W3CDTF">2022-09-23T01:14:43Z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CMWhitepaperType">
    <vt:lpwstr/>
  </property>
  <property fmtid="{D5CDD505-2E9C-101B-9397-08002B2CF9AE}" pid="3" name="ECMLanguage">
    <vt:lpwstr>3;#English|07f96b39-8f94-4216-97e6-b78eba3c58e1</vt:lpwstr>
  </property>
  <property fmtid="{D5CDD505-2E9C-101B-9397-08002B2CF9AE}" pid="4" name="i74269a7de984593b031d34cb385df95">
    <vt:lpwstr/>
  </property>
  <property fmtid="{D5CDD505-2E9C-101B-9397-08002B2CF9AE}" pid="5" name="ECMMarketAnalysisType">
    <vt:lpwstr/>
  </property>
  <property fmtid="{D5CDD505-2E9C-101B-9397-08002B2CF9AE}" pid="6" name="ECMVertical">
    <vt:lpwstr/>
  </property>
  <property fmtid="{D5CDD505-2E9C-101B-9397-08002B2CF9AE}" pid="7" name="ECMPartnerCustomer">
    <vt:lpwstr>54;#Customer|6123597a-1913-44dc-9924-b5c9eb8e9234</vt:lpwstr>
  </property>
  <property fmtid="{D5CDD505-2E9C-101B-9397-08002B2CF9AE}" pid="8" name="m5ad6e19f9e2479e8c23350beb1070d4">
    <vt:lpwstr/>
  </property>
  <property fmtid="{D5CDD505-2E9C-101B-9397-08002B2CF9AE}" pid="9" name="TaxKeyword">
    <vt:lpwstr/>
  </property>
  <property fmtid="{D5CDD505-2E9C-101B-9397-08002B2CF9AE}" pid="10" name="pf314b354fff4d4aa1f45915919fefca">
    <vt:lpwstr/>
  </property>
  <property fmtid="{D5CDD505-2E9C-101B-9397-08002B2CF9AE}" pid="11" name="ECMUIType">
    <vt:lpwstr/>
  </property>
  <property fmtid="{D5CDD505-2E9C-101B-9397-08002B2CF9AE}" pid="12" name="ECMPrintGraphicsSubject">
    <vt:lpwstr/>
  </property>
  <property fmtid="{D5CDD505-2E9C-101B-9397-08002B2CF9AE}" pid="13" name="neb7c065c857415f9da8b13e76c99072">
    <vt:lpwstr>Presentations|de4c0233-fbe6-422a-80a4-179d0996851d</vt:lpwstr>
  </property>
  <property fmtid="{D5CDD505-2E9C-101B-9397-08002B2CF9AE}" pid="14" name="ECMAlliances">
    <vt:lpwstr>263;#All Solutions|c9767bc9-9e10-4aa9-8cdd-5882c5154d8e</vt:lpwstr>
  </property>
  <property fmtid="{D5CDD505-2E9C-101B-9397-08002B2CF9AE}" pid="15" name="ECMHypervisor">
    <vt:lpwstr/>
  </property>
  <property fmtid="{D5CDD505-2E9C-101B-9397-08002B2CF9AE}" pid="16" name="j34c59180bf04b139f26e4d7d5575b31">
    <vt:lpwstr/>
  </property>
  <property fmtid="{D5CDD505-2E9C-101B-9397-08002B2CF9AE}" pid="17" name="ECMDesignResourcesSubject">
    <vt:lpwstr/>
  </property>
  <property fmtid="{D5CDD505-2E9C-101B-9397-08002B2CF9AE}" pid="18" name="LikesCount">
    <vt:i4>1</vt:i4>
  </property>
  <property fmtid="{D5CDD505-2E9C-101B-9397-08002B2CF9AE}" pid="19" name="e6ef8ae30fac436c9569166a91d4fc76">
    <vt:lpwstr/>
  </property>
  <property fmtid="{D5CDD505-2E9C-101B-9397-08002B2CF9AE}" pid="20" name="ECMCallScriptType">
    <vt:lpwstr/>
  </property>
  <property fmtid="{D5CDD505-2E9C-101B-9397-08002B2CF9AE}" pid="21" name="ECMMarketingStage">
    <vt:lpwstr/>
  </property>
  <property fmtid="{D5CDD505-2E9C-101B-9397-08002B2CF9AE}" pid="22" name="ContentTypeId">
    <vt:lpwstr>0x01010097A593C8006C30499F2944E0A8A9581A</vt:lpwstr>
  </property>
  <property fmtid="{D5CDD505-2E9C-101B-9397-08002B2CF9AE}" pid="23" name="oed54f3a74e34a46ae004ab2cb3bf7e8">
    <vt:lpwstr/>
  </property>
  <property fmtid="{D5CDD505-2E9C-101B-9397-08002B2CF9AE}" pid="24" name="ECMPresentationsGraphicsSubject">
    <vt:lpwstr>238;#Documentation|c2d16c76-e873-4401-a322-baf22aa78fcd;#239;#Campaign|844b0e98-48d0-4ab4-8824-d30f597ac69c;#240;#Event|882cd065-e920-4da8-bd24-2f3a4430f981;#251;#Exhibition|933cf78d-aff3-4ec9-8a0b-8bdb50cf5d67;#255;#Sales Enablement|fee4eaef-77df-455f-8b</vt:lpwstr>
  </property>
  <property fmtid="{D5CDD505-2E9C-101B-9397-08002B2CF9AE}" pid="25" name="o5f5e85b64a34e65ad33464cb6c0b918">
    <vt:lpwstr>Documentation|c2d16c76-e873-4401-a322-baf22aa78fcd;Campaign|844b0e98-48d0-4ab4-8824-d30f597ac69c;Event|882cd065-e920-4da8-bd24-2f3a4430f981;Exhibition|933cf78d-aff3-4ec9-8a0b-8bdb50cf5d67;Sales Enablement|fee4eaef-77df-455f-8b12-efecfc4effc0</vt:lpwstr>
  </property>
  <property fmtid="{D5CDD505-2E9C-101B-9397-08002B2CF9AE}" pid="26" name="ECMInternalExternal">
    <vt:lpwstr>110;#Internal (Veeam)|70588c4f-df11-4018-95c2-d32a8f0632bb</vt:lpwstr>
  </property>
  <property fmtid="{D5CDD505-2E9C-101B-9397-08002B2CF9AE}" pid="27" name="ECMGraphicsType">
    <vt:lpwstr/>
  </property>
  <property fmtid="{D5CDD505-2E9C-101B-9397-08002B2CF9AE}" pid="28" name="TaxKeywordTaxHTField">
    <vt:lpwstr/>
  </property>
  <property fmtid="{D5CDD505-2E9C-101B-9397-08002B2CF9AE}" pid="29" name="ECMParentDoc">
    <vt:lpwstr>, </vt:lpwstr>
  </property>
  <property fmtid="{D5CDD505-2E9C-101B-9397-08002B2CF9AE}" pid="30" name="Disposition_x0020_Type">
    <vt:lpwstr/>
  </property>
  <property fmtid="{D5CDD505-2E9C-101B-9397-08002B2CF9AE}" pid="31" name="ECMProduct">
    <vt:lpwstr>259;#N/A|b72144cb-7888-4a2d-81fa-9da212a1619f</vt:lpwstr>
  </property>
  <property fmtid="{D5CDD505-2E9C-101B-9397-08002B2CF9AE}" pid="32" name="ECMStageOfSale">
    <vt:lpwstr>52;#1-Qualify|47022983-abe8-463e-ae6c-9db6a793a786;#63;#2-Identify|bcea8331-d022-4da7-b580-3c5d590c963a;#111;#3-Propose|0c3124ce-1c63-4040-a928-5205805e9eba;#112;#4-Validate Solution|922b3c00-814f-4f2c-b49f-ec9519d895e1;#193;#5-Close|1b26a1e7-5c6e-4170-87</vt:lpwstr>
  </property>
  <property fmtid="{D5CDD505-2E9C-101B-9397-08002B2CF9AE}" pid="33" name="pff748c0bd734496b79ea7ae06c0e132">
    <vt:lpwstr/>
  </property>
  <property fmtid="{D5CDD505-2E9C-101B-9397-08002B2CF9AE}" pid="34" name="f8c6466bdf284165b502514ef0960a93">
    <vt:lpwstr/>
  </property>
  <property fmtid="{D5CDD505-2E9C-101B-9397-08002B2CF9AE}" pid="35" name="ECMVendor">
    <vt:lpwstr/>
  </property>
  <property fmtid="{D5CDD505-2E9C-101B-9397-08002B2CF9AE}" pid="36" name="pd774d1a8be446d397f375a0336488e0">
    <vt:lpwstr/>
  </property>
  <property fmtid="{D5CDD505-2E9C-101B-9397-08002B2CF9AE}" pid="37" name="ECMDisposition">
    <vt:lpwstr/>
  </property>
  <property fmtid="{D5CDD505-2E9C-101B-9397-08002B2CF9AE}" pid="38" name="Link to veeam.com">
    <vt:lpwstr>, </vt:lpwstr>
  </property>
  <property fmtid="{D5CDD505-2E9C-101B-9397-08002B2CF9AE}" pid="39" name="ECMRegion">
    <vt:lpwstr>37;#Global|56018d5f-5315-4f9a-8407-54d0e761a94a</vt:lpwstr>
  </property>
  <property fmtid="{D5CDD505-2E9C-101B-9397-08002B2CF9AE}" pid="40" name="ECMPrintGraphicsType">
    <vt:lpwstr/>
  </property>
  <property fmtid="{D5CDD505-2E9C-101B-9397-08002B2CF9AE}" pid="41" name="ECMWebGraphicsType">
    <vt:lpwstr/>
  </property>
  <property fmtid="{D5CDD505-2E9C-101B-9397-08002B2CF9AE}" pid="42" name="Disposition Type">
    <vt:lpwstr/>
  </property>
  <property fmtid="{D5CDD505-2E9C-101B-9397-08002B2CF9AE}" pid="43" name="ECMIndustrySegment">
    <vt:lpwstr/>
  </property>
  <property fmtid="{D5CDD505-2E9C-101B-9397-08002B2CF9AE}" pid="44" name="d72d41b6328346bbac04a2cb37c4c885">
    <vt:lpwstr/>
  </property>
  <property fmtid="{D5CDD505-2E9C-101B-9397-08002B2CF9AE}" pid="45" name="pdff2c3639cc4f0fac7d1b55534dac16">
    <vt:lpwstr/>
  </property>
  <property fmtid="{D5CDD505-2E9C-101B-9397-08002B2CF9AE}" pid="46" name="ECMCampaignName">
    <vt:lpwstr/>
  </property>
  <property fmtid="{D5CDD505-2E9C-101B-9397-08002B2CF9AE}" pid="47" name="ECMPresentationsGraphicsType">
    <vt:lpwstr>249;#Template|5cf4d992-6a87-462f-98f4-455ae2039662</vt:lpwstr>
  </property>
  <property fmtid="{D5CDD505-2E9C-101B-9397-08002B2CF9AE}" pid="48" name="je6b2c9d664e4a95a3790782edc82042">
    <vt:lpwstr/>
  </property>
  <property fmtid="{D5CDD505-2E9C-101B-9397-08002B2CF9AE}" pid="49" name="ECMCompetitiveType">
    <vt:lpwstr/>
  </property>
  <property fmtid="{D5CDD505-2E9C-101B-9397-08002B2CF9AE}" pid="50" name="Link to Campaign in SF">
    <vt:lpwstr>, </vt:lpwstr>
  </property>
  <property fmtid="{D5CDD505-2E9C-101B-9397-08002B2CF9AE}" pid="51" name="ebe0cd54f2cc46259de1b1d3aff537a0">
    <vt:lpwstr/>
  </property>
  <property fmtid="{D5CDD505-2E9C-101B-9397-08002B2CF9AE}" pid="52" name="ECMTargetedBuyerPerson">
    <vt:lpwstr/>
  </property>
  <property fmtid="{D5CDD505-2E9C-101B-9397-08002B2CF9AE}" pid="53" name="ECMBroadNarrowAudience">
    <vt:lpwstr/>
  </property>
  <property fmtid="{D5CDD505-2E9C-101B-9397-08002B2CF9AE}" pid="54" name="ECMGuidelinesType">
    <vt:lpwstr/>
  </property>
  <property fmtid="{D5CDD505-2E9C-101B-9397-08002B2CF9AE}" pid="55" name="eaa3a7d15bed42669d645562376fe50b">
    <vt:lpwstr/>
  </property>
  <property fmtid="{D5CDD505-2E9C-101B-9397-08002B2CF9AE}" pid="56" name="c1e74be1eae249c58b0d9b737e0870a5">
    <vt:lpwstr/>
  </property>
  <property fmtid="{D5CDD505-2E9C-101B-9397-08002B2CF9AE}" pid="57" name="p0cfc8a4168949819f0998e437ec9051">
    <vt:lpwstr/>
  </property>
  <property fmtid="{D5CDD505-2E9C-101B-9397-08002B2CF9AE}" pid="58" name="n3287bb41ba64452b2830fcc408704c9">
    <vt:lpwstr/>
  </property>
  <property fmtid="{D5CDD505-2E9C-101B-9397-08002B2CF9AE}" pid="59" name="m439c7bec22e426ab1454bd2998b8711">
    <vt:lpwstr/>
  </property>
  <property fmtid="{D5CDD505-2E9C-101B-9397-08002B2CF9AE}" pid="60" name="ECMApplicationRecovery">
    <vt:lpwstr/>
  </property>
  <property fmtid="{D5CDD505-2E9C-101B-9397-08002B2CF9AE}" pid="61" name="ECMCheatSheetType">
    <vt:lpwstr/>
  </property>
  <property fmtid="{D5CDD505-2E9C-101B-9397-08002B2CF9AE}" pid="62" name="ECMAudience">
    <vt:lpwstr>171;#ALL|ad0e3522-d098-49cb-9fa5-82217f4767c5</vt:lpwstr>
  </property>
  <property fmtid="{D5CDD505-2E9C-101B-9397-08002B2CF9AE}" pid="63" name="ECMUISubject">
    <vt:lpwstr/>
  </property>
  <property fmtid="{D5CDD505-2E9C-101B-9397-08002B2CF9AE}" pid="64" name="jd36fb717478479e835e22d281dd20a3">
    <vt:lpwstr/>
  </property>
  <property fmtid="{D5CDD505-2E9C-101B-9397-08002B2CF9AE}" pid="65" name="Link to ProPartner">
    <vt:lpwstr>, </vt:lpwstr>
  </property>
  <property fmtid="{D5CDD505-2E9C-101B-9397-08002B2CF9AE}" pid="66" name="becc5d3b2da9439b90dc674b28110750">
    <vt:lpwstr/>
  </property>
  <property fmtid="{D5CDD505-2E9C-101B-9397-08002B2CF9AE}" pid="67" name="i69dcc2a6214460aa01b1136dd585917">
    <vt:lpwstr/>
  </property>
  <property fmtid="{D5CDD505-2E9C-101B-9397-08002B2CF9AE}" pid="68" name="ECMProductPresentationType">
    <vt:lpwstr/>
  </property>
  <property fmtid="{D5CDD505-2E9C-101B-9397-08002B2CF9AE}" pid="69" name="dc0d93916a9e4e28a485206eb207dc70">
    <vt:lpwstr>Template|5cf4d992-6a87-462f-98f4-455ae2039662</vt:lpwstr>
  </property>
  <property fmtid="{D5CDD505-2E9C-101B-9397-08002B2CF9AE}" pid="70" name="o85c8aad9a314074a476b64376f3fceb">
    <vt:lpwstr/>
  </property>
  <property fmtid="{D5CDD505-2E9C-101B-9397-08002B2CF9AE}" pid="71" name="ECMProductVerion">
    <vt:lpwstr>151;#N/A|13c94ca0-6b62-49d8-bd25-c160e52d2f21</vt:lpwstr>
  </property>
  <property fmtid="{D5CDD505-2E9C-101B-9397-08002B2CF9AE}" pid="72" name="ECMGuidelinesDesignSubject">
    <vt:lpwstr>179;#Presentations|de4c0233-fbe6-422a-80a4-179d0996851d</vt:lpwstr>
  </property>
  <property fmtid="{D5CDD505-2E9C-101B-9397-08002B2CF9AE}" pid="73" name="ECMDesignResourcesType">
    <vt:lpwstr/>
  </property>
  <property fmtid="{D5CDD505-2E9C-101B-9397-08002B2CF9AE}" pid="74" name="ECMWebGraphicsSubject">
    <vt:lpwstr/>
  </property>
  <property fmtid="{D5CDD505-2E9C-101B-9397-08002B2CF9AE}" pid="75" name="_dlc_DocIdItemGuid">
    <vt:lpwstr>1ac20b7d-ec00-4dbe-aef2-b76d891967eb</vt:lpwstr>
  </property>
  <property fmtid="{D5CDD505-2E9C-101B-9397-08002B2CF9AE}" pid="76" name="ECMDatasheetType">
    <vt:lpwstr/>
  </property>
  <property fmtid="{D5CDD505-2E9C-101B-9397-08002B2CF9AE}" pid="77" name="ECMEvent">
    <vt:lpwstr/>
  </property>
  <property fmtid="{D5CDD505-2E9C-101B-9397-08002B2CF9AE}" pid="78" name="ECMCompetitiveProduct">
    <vt:lpwstr/>
  </property>
  <property fmtid="{D5CDD505-2E9C-101B-9397-08002B2CF9AE}" pid="79" name="k3d1248032604096bf36963f0f8276f3">
    <vt:lpwstr/>
  </property>
  <property fmtid="{D5CDD505-2E9C-101B-9397-08002B2CF9AE}" pid="80" name="LikedBy">
    <vt:lpwstr>2;#i:0#.w|amust\eborisova</vt:lpwstr>
  </property>
  <property fmtid="{D5CDD505-2E9C-101B-9397-08002B2CF9AE}" pid="81" name="c07b6a7c25d340ec8c290ead2d7d00b1">
    <vt:lpwstr/>
  </property>
  <property fmtid="{D5CDD505-2E9C-101B-9397-08002B2CF9AE}" pid="82" name="k2148110fdb94449a6b87b8849495725">
    <vt:lpwstr/>
  </property>
  <property fmtid="{D5CDD505-2E9C-101B-9397-08002B2CF9AE}" pid="83" name="ECMFlyerType">
    <vt:lpwstr/>
  </property>
  <property fmtid="{D5CDD505-2E9C-101B-9397-08002B2CF9AE}" pid="84" name="ECMWebinarType">
    <vt:lpwstr/>
  </property>
  <property fmtid="{D5CDD505-2E9C-101B-9397-08002B2CF9AE}" pid="85" name="o86f45d8573047a98345fda25e79eb23">
    <vt:lpwstr/>
  </property>
  <property fmtid="{D5CDD505-2E9C-101B-9397-08002B2CF9AE}" pid="86" name="b3717f551f6a4808b617198e71622fc9">
    <vt:lpwstr/>
  </property>
  <property fmtid="{D5CDD505-2E9C-101B-9397-08002B2CF9AE}" pid="87" name="ECMPlaybookType">
    <vt:lpwstr/>
  </property>
  <property fmtid="{D5CDD505-2E9C-101B-9397-08002B2CF9AE}" pid="88" name="ECMFAQType">
    <vt:lpwstr/>
  </property>
</Properties>
</file>